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93" r:id="rId3"/>
    <p:sldId id="492" r:id="rId4"/>
    <p:sldId id="495" r:id="rId5"/>
    <p:sldId id="612" r:id="rId6"/>
    <p:sldId id="570" r:id="rId7"/>
    <p:sldId id="497" r:id="rId8"/>
    <p:sldId id="568" r:id="rId9"/>
    <p:sldId id="580" r:id="rId10"/>
    <p:sldId id="464" r:id="rId11"/>
    <p:sldId id="573" r:id="rId12"/>
    <p:sldId id="594" r:id="rId13"/>
    <p:sldId id="593" r:id="rId14"/>
    <p:sldId id="590" r:id="rId15"/>
    <p:sldId id="606" r:id="rId16"/>
    <p:sldId id="467" r:id="rId17"/>
    <p:sldId id="576" r:id="rId18"/>
    <p:sldId id="577" r:id="rId19"/>
    <p:sldId id="578" r:id="rId20"/>
    <p:sldId id="607" r:id="rId21"/>
    <p:sldId id="588" r:id="rId22"/>
    <p:sldId id="584" r:id="rId23"/>
    <p:sldId id="257" r:id="rId24"/>
    <p:sldId id="595" r:id="rId25"/>
    <p:sldId id="596" r:id="rId26"/>
    <p:sldId id="601" r:id="rId27"/>
    <p:sldId id="452" r:id="rId28"/>
    <p:sldId id="453" r:id="rId29"/>
    <p:sldId id="472" r:id="rId30"/>
    <p:sldId id="583" r:id="rId31"/>
    <p:sldId id="610" r:id="rId32"/>
    <p:sldId id="586" r:id="rId33"/>
    <p:sldId id="587" r:id="rId34"/>
    <p:sldId id="609" r:id="rId3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AA51F0-E4FC-48F4-B2CB-D335270129CC}">
          <p14:sldIdLst>
            <p14:sldId id="256"/>
            <p14:sldId id="493"/>
            <p14:sldId id="492"/>
            <p14:sldId id="495"/>
            <p14:sldId id="612"/>
            <p14:sldId id="570"/>
            <p14:sldId id="497"/>
            <p14:sldId id="568"/>
            <p14:sldId id="580"/>
            <p14:sldId id="464"/>
            <p14:sldId id="573"/>
            <p14:sldId id="594"/>
            <p14:sldId id="593"/>
            <p14:sldId id="590"/>
            <p14:sldId id="606"/>
            <p14:sldId id="467"/>
            <p14:sldId id="576"/>
            <p14:sldId id="577"/>
            <p14:sldId id="578"/>
            <p14:sldId id="607"/>
            <p14:sldId id="588"/>
            <p14:sldId id="584"/>
            <p14:sldId id="257"/>
            <p14:sldId id="595"/>
            <p14:sldId id="596"/>
            <p14:sldId id="601"/>
            <p14:sldId id="452"/>
            <p14:sldId id="453"/>
            <p14:sldId id="472"/>
            <p14:sldId id="583"/>
            <p14:sldId id="610"/>
            <p14:sldId id="586"/>
            <p14:sldId id="587"/>
            <p14:sldId id="6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4AF"/>
    <a:srgbClr val="1D5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402EC-7084-4879-857B-0B1D452007ED}" v="15" dt="2025-09-10T13:06:38.665"/>
    <p1510:client id="{F921671E-1E6B-47FC-A295-7BBF388AE732}" v="2638" dt="2025-09-09T21:29:24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ðal stíl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jós stíll 3 - Áhersla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55690" autoAdjust="0"/>
  </p:normalViewPr>
  <p:slideViewPr>
    <p:cSldViewPr snapToGrid="0">
      <p:cViewPr varScale="1">
        <p:scale>
          <a:sx n="40" d="100"/>
          <a:sy n="40" d="100"/>
        </p:scale>
        <p:origin x="204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File\solveig$\T&#246;lulegar%20uppl&#253;singar%20RGR%202024\tilv&#237;sanir%202023_final_feb%20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47570962698564E-2"/>
          <c:y val="2.5428266384873142E-2"/>
          <c:w val="0.89030796150481195"/>
          <c:h val="0.63874088655584715"/>
        </c:manualLayout>
      </c:layout>
      <c:lineChart>
        <c:grouping val="standard"/>
        <c:varyColors val="0"/>
        <c:ser>
          <c:idx val="0"/>
          <c:order val="0"/>
          <c:tx>
            <c:strRef>
              <c:f>'[tilvísanir 2024.xlsx]Tilvísanir yfirlit 2018-2024'!$C$2</c:f>
              <c:strCache>
                <c:ptCount val="1"/>
                <c:pt idx="0">
                  <c:v>Heildarfjöldi tilvísana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19995994655574E-2"/>
                  <c:y val="-2.7777831342545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DC-4E7C-B37C-AC69D591A916}"/>
                </c:ext>
              </c:extLst>
            </c:dLbl>
            <c:dLbl>
              <c:idx val="2"/>
              <c:layout>
                <c:manualLayout>
                  <c:x val="-2.8288843443331959E-2"/>
                  <c:y val="-5.7747532967507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C-4E7C-B37C-AC69D591A916}"/>
                </c:ext>
              </c:extLst>
            </c:dLbl>
            <c:dLbl>
              <c:idx val="4"/>
              <c:layout>
                <c:manualLayout>
                  <c:x val="-1.3888888888888888E-2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DC-4E7C-B37C-AC69D591A916}"/>
                </c:ext>
              </c:extLst>
            </c:dLbl>
            <c:dLbl>
              <c:idx val="5"/>
              <c:layout>
                <c:manualLayout>
                  <c:x val="-1.2599968847321117E-2"/>
                  <c:y val="-3.4844952495550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C-4E7C-B37C-AC69D591A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'[tilvísanir 2024.xlsx]Tilvísanir yfirlit 2018-2024'!$B$3:$B$9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'[tilvísanir 2024.xlsx]Tilvísanir yfirlit 2018-2024'!$C$3:$C$9</c:f>
              <c:numCache>
                <c:formatCode>General</c:formatCode>
                <c:ptCount val="7"/>
                <c:pt idx="0">
                  <c:v>366</c:v>
                </c:pt>
                <c:pt idx="1">
                  <c:v>350</c:v>
                </c:pt>
                <c:pt idx="2">
                  <c:v>301</c:v>
                </c:pt>
                <c:pt idx="3">
                  <c:v>424</c:v>
                </c:pt>
                <c:pt idx="4">
                  <c:v>387</c:v>
                </c:pt>
                <c:pt idx="5">
                  <c:v>475</c:v>
                </c:pt>
                <c:pt idx="6">
                  <c:v>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ADC-4E7C-B37C-AC69D591A916}"/>
            </c:ext>
          </c:extLst>
        </c:ser>
        <c:ser>
          <c:idx val="1"/>
          <c:order val="1"/>
          <c:tx>
            <c:strRef>
              <c:f>'[tilvísanir 2024.xlsx]Tilvísanir yfirlit 2018-2024'!$D$2</c:f>
              <c:strCache>
                <c:ptCount val="1"/>
                <c:pt idx="0">
                  <c:v>Samþykktar tilvísanir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355559357120961E-2"/>
                  <c:y val="3.8416436927379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DC-4E7C-B37C-AC69D591A916}"/>
                </c:ext>
              </c:extLst>
            </c:dLbl>
            <c:dLbl>
              <c:idx val="3"/>
              <c:layout>
                <c:manualLayout>
                  <c:x val="-2.2222222222222324E-2"/>
                  <c:y val="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DC-4E7C-B37C-AC69D591A916}"/>
                </c:ext>
              </c:extLst>
            </c:dLbl>
            <c:dLbl>
              <c:idx val="4"/>
              <c:layout>
                <c:manualLayout>
                  <c:x val="-3.1066647598997275E-2"/>
                  <c:y val="5.0642487959175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DC-4E7C-B37C-AC69D591A916}"/>
                </c:ext>
              </c:extLst>
            </c:dLbl>
            <c:dLbl>
              <c:idx val="5"/>
              <c:layout>
                <c:manualLayout>
                  <c:x val="-2.9266652049379973E-2"/>
                  <c:y val="5.5555448426020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C-4E7C-B37C-AC69D591A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'[tilvísanir 2024.xlsx]Tilvísanir yfirlit 2018-2024'!$B$3:$B$9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'[tilvísanir 2024.xlsx]Tilvísanir yfirlit 2018-2024'!$D$3:$D$9</c:f>
              <c:numCache>
                <c:formatCode>General</c:formatCode>
                <c:ptCount val="7"/>
                <c:pt idx="0">
                  <c:v>322</c:v>
                </c:pt>
                <c:pt idx="1">
                  <c:v>275</c:v>
                </c:pt>
                <c:pt idx="2">
                  <c:v>251</c:v>
                </c:pt>
                <c:pt idx="3">
                  <c:v>377</c:v>
                </c:pt>
                <c:pt idx="4">
                  <c:v>350</c:v>
                </c:pt>
                <c:pt idx="5">
                  <c:v>410</c:v>
                </c:pt>
                <c:pt idx="6">
                  <c:v>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ADC-4E7C-B37C-AC69D591A916}"/>
            </c:ext>
          </c:extLst>
        </c:ser>
        <c:ser>
          <c:idx val="2"/>
          <c:order val="2"/>
          <c:tx>
            <c:strRef>
              <c:f>'[tilvísanir 2024.xlsx]Tilvísanir yfirlit 2018-2024'!$E$2</c:f>
              <c:strCache>
                <c:ptCount val="1"/>
                <c:pt idx="0">
                  <c:v>Frávísanir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43835616438356E-2"/>
                  <c:y val="-4.1666782802592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DC-4E7C-B37C-AC69D591A916}"/>
                </c:ext>
              </c:extLst>
            </c:dLbl>
            <c:dLbl>
              <c:idx val="1"/>
              <c:layout>
                <c:manualLayout>
                  <c:x val="-1.6400388307625982E-2"/>
                  <c:y val="-3.2407497735349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ADC-4E7C-B37C-AC69D591A916}"/>
                </c:ext>
              </c:extLst>
            </c:dLbl>
            <c:dLbl>
              <c:idx val="2"/>
              <c:layout>
                <c:manualLayout>
                  <c:x val="-3.0136986301369864E-2"/>
                  <c:y val="-2.7777855201728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DC-4E7C-B37C-AC69D591A916}"/>
                </c:ext>
              </c:extLst>
            </c:dLbl>
            <c:dLbl>
              <c:idx val="3"/>
              <c:layout>
                <c:manualLayout>
                  <c:x val="-1.640038830762593E-2"/>
                  <c:y val="-3.220263396279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ADC-4E7C-B37C-AC69D591A916}"/>
                </c:ext>
              </c:extLst>
            </c:dLbl>
            <c:dLbl>
              <c:idx val="4"/>
              <c:layout>
                <c:manualLayout>
                  <c:x val="-1.640038830762593E-2"/>
                  <c:y val="-5.0311476552156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DC-4E7C-B37C-AC69D591A916}"/>
                </c:ext>
              </c:extLst>
            </c:dLbl>
            <c:dLbl>
              <c:idx val="5"/>
              <c:layout>
                <c:manualLayout>
                  <c:x val="-1.9178082191780924E-2"/>
                  <c:y val="-3.1792906417671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ADC-4E7C-B37C-AC69D591A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'[tilvísanir 2024.xlsx]Tilvísanir yfirlit 2018-2024'!$B$3:$B$9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'[tilvísanir 2024.xlsx]Tilvísanir yfirlit 2018-2024'!$E$3:$E$9</c:f>
              <c:numCache>
                <c:formatCode>General</c:formatCode>
                <c:ptCount val="7"/>
                <c:pt idx="0">
                  <c:v>42</c:v>
                </c:pt>
                <c:pt idx="1">
                  <c:v>69</c:v>
                </c:pt>
                <c:pt idx="2">
                  <c:v>45</c:v>
                </c:pt>
                <c:pt idx="3">
                  <c:v>42</c:v>
                </c:pt>
                <c:pt idx="4">
                  <c:v>35</c:v>
                </c:pt>
                <c:pt idx="5">
                  <c:v>55</c:v>
                </c:pt>
                <c:pt idx="6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9ADC-4E7C-B37C-AC69D591A916}"/>
            </c:ext>
          </c:extLst>
        </c:ser>
        <c:ser>
          <c:idx val="3"/>
          <c:order val="3"/>
          <c:tx>
            <c:strRef>
              <c:f>'[tilvísanir 2024.xlsx]Tilvísanir yfirlit 2018-2024'!$F$2</c:f>
              <c:strCache>
                <c:ptCount val="1"/>
                <c:pt idx="0">
                  <c:v>Annað/í vinnslu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'[tilvísanir 2024.xlsx]Tilvísanir yfirlit 2018-2024'!$B$3:$B$9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'[tilvísanir 2024.xlsx]Tilvísanir yfirlit 2018-2024'!$F$3:$F$9</c:f>
              <c:numCache>
                <c:formatCode>General</c:formatCode>
                <c:ptCount val="7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  <c:pt idx="5">
                  <c:v>10</c:v>
                </c:pt>
                <c:pt idx="6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9ADC-4E7C-B37C-AC69D591A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1708864"/>
        <c:axId val="721705984"/>
      </c:lineChart>
      <c:catAx>
        <c:axId val="72170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705984"/>
        <c:crosses val="autoZero"/>
        <c:auto val="1"/>
        <c:lblAlgn val="ctr"/>
        <c:lblOffset val="100"/>
        <c:noMultiLvlLbl val="0"/>
      </c:catAx>
      <c:valAx>
        <c:axId val="72170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70886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2232245347046938"/>
          <c:y val="0.78119520993853564"/>
          <c:w val="0.74465149747582515"/>
          <c:h val="0.17383138282589283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36482939632546E-2"/>
          <c:y val="5.0925925925925923E-2"/>
          <c:w val="0.89128556950183224"/>
          <c:h val="0.61581224691832026"/>
        </c:manualLayout>
      </c:layout>
      <c:lineChart>
        <c:grouping val="standard"/>
        <c:varyColors val="0"/>
        <c:ser>
          <c:idx val="0"/>
          <c:order val="0"/>
          <c:tx>
            <c:strRef>
              <c:f>'[tilvísanir 2024.xlsx]Erlendir foreldrar 2024'!$B$5</c:f>
              <c:strCache>
                <c:ptCount val="1"/>
                <c:pt idx="0">
                  <c:v>Tilvísanir, annað foreldri erlent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2E-41A5-BAE9-C4EFAF1084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'[tilvísanir 2024.xlsx]Erlendir foreldrar 2024'!$C$4:$Q$4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'[tilvísanir 2024.xlsx]Erlendir foreldrar 2024'!$C$5:$Q$5</c:f>
              <c:numCache>
                <c:formatCode>General</c:formatCode>
                <c:ptCount val="15"/>
                <c:pt idx="0">
                  <c:v>39</c:v>
                </c:pt>
                <c:pt idx="1">
                  <c:v>32</c:v>
                </c:pt>
                <c:pt idx="2">
                  <c:v>25</c:v>
                </c:pt>
                <c:pt idx="3">
                  <c:v>30</c:v>
                </c:pt>
                <c:pt idx="4">
                  <c:v>42</c:v>
                </c:pt>
                <c:pt idx="5">
                  <c:v>28</c:v>
                </c:pt>
                <c:pt idx="6">
                  <c:v>36</c:v>
                </c:pt>
                <c:pt idx="7">
                  <c:v>38</c:v>
                </c:pt>
                <c:pt idx="8">
                  <c:v>40</c:v>
                </c:pt>
                <c:pt idx="9">
                  <c:v>36</c:v>
                </c:pt>
                <c:pt idx="10">
                  <c:v>33</c:v>
                </c:pt>
                <c:pt idx="11">
                  <c:v>60</c:v>
                </c:pt>
                <c:pt idx="12">
                  <c:v>38</c:v>
                </c:pt>
                <c:pt idx="13">
                  <c:v>48</c:v>
                </c:pt>
                <c:pt idx="14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2E-41A5-BAE9-C4EFAF10840F}"/>
            </c:ext>
          </c:extLst>
        </c:ser>
        <c:ser>
          <c:idx val="1"/>
          <c:order val="1"/>
          <c:tx>
            <c:strRef>
              <c:f>'[tilvísanir 2024.xlsx]Erlendir foreldrar 2024'!$B$6</c:f>
              <c:strCache>
                <c:ptCount val="1"/>
                <c:pt idx="0">
                  <c:v>Tilvísanir, báðir foreldrar erlendir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2E-41A5-BAE9-C4EFAF1084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'[tilvísanir 2024.xlsx]Erlendir foreldrar 2024'!$C$4:$Q$4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'[tilvísanir 2024.xlsx]Erlendir foreldrar 2024'!$C$6:$Q$6</c:f>
              <c:numCache>
                <c:formatCode>General</c:formatCode>
                <c:ptCount val="15"/>
                <c:pt idx="0">
                  <c:v>24</c:v>
                </c:pt>
                <c:pt idx="1">
                  <c:v>34</c:v>
                </c:pt>
                <c:pt idx="2">
                  <c:v>36</c:v>
                </c:pt>
                <c:pt idx="3">
                  <c:v>38</c:v>
                </c:pt>
                <c:pt idx="4">
                  <c:v>45</c:v>
                </c:pt>
                <c:pt idx="5">
                  <c:v>47</c:v>
                </c:pt>
                <c:pt idx="6">
                  <c:v>41</c:v>
                </c:pt>
                <c:pt idx="7">
                  <c:v>62</c:v>
                </c:pt>
                <c:pt idx="8">
                  <c:v>65</c:v>
                </c:pt>
                <c:pt idx="9">
                  <c:v>70</c:v>
                </c:pt>
                <c:pt idx="10">
                  <c:v>50</c:v>
                </c:pt>
                <c:pt idx="11">
                  <c:v>83</c:v>
                </c:pt>
                <c:pt idx="12">
                  <c:v>100</c:v>
                </c:pt>
                <c:pt idx="13">
                  <c:v>102</c:v>
                </c:pt>
                <c:pt idx="14">
                  <c:v>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B2E-41A5-BAE9-C4EFAF108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4761792"/>
        <c:axId val="814762752"/>
      </c:lineChart>
      <c:catAx>
        <c:axId val="81476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762752"/>
        <c:crosses val="autoZero"/>
        <c:auto val="1"/>
        <c:lblAlgn val="ctr"/>
        <c:lblOffset val="100"/>
        <c:noMultiLvlLbl val="0"/>
      </c:catAx>
      <c:valAx>
        <c:axId val="81476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761792"/>
        <c:crosses val="autoZero"/>
        <c:crossBetween val="between"/>
      </c:valAx>
      <c:spPr>
        <a:noFill/>
        <a:ln w="19050">
          <a:solidFill>
            <a:schemeClr val="bg2"/>
          </a:solidFill>
        </a:ln>
        <a:effectLst/>
      </c:spPr>
    </c:plotArea>
    <c:legend>
      <c:legendPos val="b"/>
      <c:layout>
        <c:manualLayout>
          <c:xMode val="edge"/>
          <c:yMode val="edge"/>
          <c:x val="8.7804858252344034E-2"/>
          <c:y val="0.77881815828127443"/>
          <c:w val="0.83851040239421104"/>
          <c:h val="0.19839293454703077"/>
        </c:manualLayout>
      </c:layout>
      <c:overlay val="0"/>
      <c:spPr>
        <a:noFill/>
        <a:ln>
          <a:solidFill>
            <a:srgbClr val="1734AF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'Tilvísanir 2023'!$T$2:$T$476</cx:f>
        <cx:lvl ptCount="475" formatCode="###0,0_);\-###0,0">
          <cx:pt idx="0">0.0054794520547944998</cx:pt>
          <cx:pt idx="1">0.010958904109589</cx:pt>
          <cx:pt idx="2">0.35616438356164382</cx:pt>
          <cx:pt idx="3">0.36712328767123292</cx:pt>
          <cx:pt idx="4">0.57260273972602738</cx:pt>
          <cx:pt idx="5">0.61643835616438358</cx:pt>
          <cx:pt idx="6">1.0904109589041096</cx:pt>
          <cx:pt idx="7">1.189041095890411</cx:pt>
          <cx:pt idx="8">1.2904109589041095</cx:pt>
          <cx:pt idx="9">1.4602739726027396</cx:pt>
          <cx:pt idx="10">1.4657534246575341</cx:pt>
          <cx:pt idx="11">1.4767123287671233</cx:pt>
          <cx:pt idx="12">1.526027397260274</cx:pt>
          <cx:pt idx="13">1.5342465753424659</cx:pt>
          <cx:pt idx="14">1.5342465753424659</cx:pt>
          <cx:pt idx="15">1.5397260273972604</cx:pt>
          <cx:pt idx="16">1.5808219178082192</cx:pt>
          <cx:pt idx="17">1.5972602739726027</cx:pt>
          <cx:pt idx="18">1.6054794520547946</cx:pt>
          <cx:pt idx="19">1.6191780821917807</cx:pt>
          <cx:pt idx="20">1.6465753424657534</cx:pt>
          <cx:pt idx="21">1.6465753424657534</cx:pt>
          <cx:pt idx="22">1.6575342465753424</cx:pt>
          <cx:pt idx="23">1.6767123287671233</cx:pt>
          <cx:pt idx="24">1.6794520547945204</cx:pt>
          <cx:pt idx="25">1.7342465753424658</cx:pt>
          <cx:pt idx="26">1.7452054794520548</cx:pt>
          <cx:pt idx="27">1.7452054794520548</cx:pt>
          <cx:pt idx="28">1.7479452054794522</cx:pt>
          <cx:pt idx="29">1.7534246575342467</cx:pt>
          <cx:pt idx="30">1.7671232876712328</cx:pt>
          <cx:pt idx="31">1.7671232876712328</cx:pt>
          <cx:pt idx="32">1.7835616438356163</cx:pt>
          <cx:pt idx="33">1.7835616438356163</cx:pt>
          <cx:pt idx="34">1.7972602739726027</cx:pt>
          <cx:pt idx="35">1.8383561643835615</cx:pt>
          <cx:pt idx="36">1.8547945205479452</cx:pt>
          <cx:pt idx="37">1.8602739726027397</cx:pt>
          <cx:pt idx="38">1.9287671232876713</cx:pt>
          <cx:pt idx="39">1.9753424657534246</cx:pt>
          <cx:pt idx="40">2.0054794520547947</cx:pt>
          <cx:pt idx="41">2.0191780821917806</cx:pt>
          <cx:pt idx="42">2.0273972602739727</cx:pt>
          <cx:pt idx="43">2.0301369863013701</cx:pt>
          <cx:pt idx="44">2.043835616438356</cx:pt>
          <cx:pt idx="45">2.0520547945205481</cx:pt>
          <cx:pt idx="46">2.0684931506849313</cx:pt>
          <cx:pt idx="47">2.0767123287671234</cx:pt>
          <cx:pt idx="48">2.0849315068493151</cx:pt>
          <cx:pt idx="49">2.0849315068493151</cx:pt>
          <cx:pt idx="50">2.1479452054794521</cx:pt>
          <cx:pt idx="51">2.1506849315068495</cx:pt>
          <cx:pt idx="52">2.1643835616438354</cx:pt>
          <cx:pt idx="53">2.2383561643835614</cx:pt>
          <cx:pt idx="54">2.2657534246575342</cx:pt>
          <cx:pt idx="55">2.2821917808219179</cx:pt>
          <cx:pt idx="56">2.2849315068493152</cx:pt>
          <cx:pt idx="57">2.2958904109589042</cx:pt>
          <cx:pt idx="58">2.3287671232876712</cx:pt>
          <cx:pt idx="59">2.3698630136986303</cx:pt>
          <cx:pt idx="60">2.4054794520547946</cx:pt>
          <cx:pt idx="61">2.4164383561643836</cx:pt>
          <cx:pt idx="62">2.441095890410959</cx:pt>
          <cx:pt idx="63">2.4493150684931506</cx:pt>
          <cx:pt idx="64">2.452054794520548</cx:pt>
          <cx:pt idx="65">2.4602739726027396</cx:pt>
          <cx:pt idx="66">2.473972602739726</cx:pt>
          <cx:pt idx="67">2.4794520547945207</cx:pt>
          <cx:pt idx="68">2.5068493150684934</cx:pt>
          <cx:pt idx="69">2.5452054794520547</cx:pt>
          <cx:pt idx="70">2.56986301369863</cx:pt>
          <cx:pt idx="71">2.5890410958904111</cx:pt>
          <cx:pt idx="72">2.5890410958904111</cx:pt>
          <cx:pt idx="73">2.6136986301369864</cx:pt>
          <cx:pt idx="74">2.6575342465753424</cx:pt>
          <cx:pt idx="75">2.6630136986301371</cx:pt>
          <cx:pt idx="76">2.6958904109589041</cx:pt>
          <cx:pt idx="77">2.7041095890410958</cx:pt>
          <cx:pt idx="78">2.7123287671232879</cx:pt>
          <cx:pt idx="79">2.7123287671232879</cx:pt>
          <cx:pt idx="80">2.7369863013698632</cx:pt>
          <cx:pt idx="81">2.7369863013698632</cx:pt>
          <cx:pt idx="82">2.7698630136986302</cx:pt>
          <cx:pt idx="83">2.7753424657534249</cx:pt>
          <cx:pt idx="84">2.7890410958904108</cx:pt>
          <cx:pt idx="85">2.7890410958904108</cx:pt>
          <cx:pt idx="86">2.7945205479452055</cx:pt>
          <cx:pt idx="87">2.8136986301369862</cx:pt>
          <cx:pt idx="88">2.8273972602739725</cx:pt>
          <cx:pt idx="89">2.8657534246575342</cx:pt>
          <cx:pt idx="90">2.8767123287671232</cx:pt>
          <cx:pt idx="91">2.8876712328767122</cx:pt>
          <cx:pt idx="92">2.9150684931506849</cx:pt>
          <cx:pt idx="93">2.9342465753424656</cx:pt>
          <cx:pt idx="94">2.945205479452055</cx:pt>
          <cx:pt idx="95">2.9917808219178084</cx:pt>
          <cx:pt idx="96">2.9972602739726026</cx:pt>
          <cx:pt idx="97">3.0136986301369864</cx:pt>
          <cx:pt idx="98">3.0520547945205481</cx:pt>
          <cx:pt idx="99">3.0520547945205481</cx:pt>
          <cx:pt idx="100">3.0602739726027397</cx:pt>
          <cx:pt idx="101">3.0684931506849313</cx:pt>
          <cx:pt idx="102">3.0712328767123287</cx:pt>
          <cx:pt idx="103">3.0767123287671234</cx:pt>
          <cx:pt idx="104">3.0931506849315067</cx:pt>
          <cx:pt idx="105">3.095890410958904</cx:pt>
          <cx:pt idx="106">3.1041095890410957</cx:pt>
          <cx:pt idx="107">3.1150684931506847</cx:pt>
          <cx:pt idx="108">3.1232876712328768</cx:pt>
          <cx:pt idx="109">3.1726027397260275</cx:pt>
          <cx:pt idx="110">3.1808219178082191</cx:pt>
          <cx:pt idx="111">3.2191780821917808</cx:pt>
          <cx:pt idx="112">3.2191780821917808</cx:pt>
          <cx:pt idx="113">3.2465753424657535</cx:pt>
          <cx:pt idx="114">3.2520547945205478</cx:pt>
          <cx:pt idx="115">3.2657534246575342</cx:pt>
          <cx:pt idx="116">3.2712328767123289</cx:pt>
          <cx:pt idx="117">3.3041095890410959</cx:pt>
          <cx:pt idx="118">3.3260273972602739</cx:pt>
          <cx:pt idx="119">3.3479452054794523</cx:pt>
          <cx:pt idx="120">3.3534246575342466</cx:pt>
          <cx:pt idx="121">3.3753424657534246</cx:pt>
          <cx:pt idx="122">3.3890410958904109</cx:pt>
          <cx:pt idx="123">3.3917808219178083</cx:pt>
          <cx:pt idx="124">3.3945205479452056</cx:pt>
          <cx:pt idx="125">3.3999999999999999</cx:pt>
          <cx:pt idx="126">3.4054794520547946</cx:pt>
          <cx:pt idx="127">3.4273972602739726</cx:pt>
          <cx:pt idx="128">3.4493150684931506</cx:pt>
          <cx:pt idx="129">3.4547945205479453</cx:pt>
          <cx:pt idx="130">3.463013698630137</cx:pt>
          <cx:pt idx="131">3.4657534246575343</cx:pt>
          <cx:pt idx="132">3.4821917808219176</cx:pt>
          <cx:pt idx="133">3.536986301369863</cx:pt>
          <cx:pt idx="134">3.536986301369863</cx:pt>
          <cx:pt idx="135">3.5616438356164384</cx:pt>
          <cx:pt idx="136">3.5671232876712331</cx:pt>
          <cx:pt idx="137">3.5863013698630137</cx:pt>
          <cx:pt idx="138">3.6136986301369864</cx:pt>
          <cx:pt idx="139">3.6219178082191781</cx:pt>
          <cx:pt idx="140">3.6301369863013697</cx:pt>
          <cx:pt idx="141">3.6301369863013697</cx:pt>
          <cx:pt idx="142">3.6684931506849314</cx:pt>
          <cx:pt idx="143">3.6712328767123288</cx:pt>
          <cx:pt idx="144">3.6767123287671235</cx:pt>
          <cx:pt idx="145">3.7232876712328768</cx:pt>
          <cx:pt idx="146">3.7232876712328768</cx:pt>
          <cx:pt idx="147">3.7397260273972601</cx:pt>
          <cx:pt idx="148">3.7561643835616438</cx:pt>
          <cx:pt idx="149">3.7643835616438355</cx:pt>
          <cx:pt idx="150">3.7917808219178082</cx:pt>
          <cx:pt idx="151">3.8410958904109589</cx:pt>
          <cx:pt idx="152">3.8493150684931505</cx:pt>
          <cx:pt idx="153">3.893150684931507</cx:pt>
          <cx:pt idx="154">3.9013698630136986</cx:pt>
          <cx:pt idx="155">3.9095890410958902</cx:pt>
          <cx:pt idx="156">3.9287671232876713</cx:pt>
          <cx:pt idx="157">3.9369863013698629</cx:pt>
          <cx:pt idx="158">3.945205479452055</cx:pt>
          <cx:pt idx="159">3.956164383561644</cx:pt>
          <cx:pt idx="160">3.9863013698630136</cx:pt>
          <cx:pt idx="161">3.9972602739726026</cx:pt>
          <cx:pt idx="162">4.0410958904109586</cx:pt>
          <cx:pt idx="163">4.0739726027397261</cx:pt>
          <cx:pt idx="164">4.0821917808219181</cx:pt>
          <cx:pt idx="165">4.095890410958904</cx:pt>
          <cx:pt idx="166">4.0986301369863014</cx:pt>
          <cx:pt idx="167">4.1013698630136988</cx:pt>
          <cx:pt idx="168">4.1041095890410961</cx:pt>
          <cx:pt idx="169">4.1205479452054794</cx:pt>
          <cx:pt idx="170">4.1287671232876715</cx:pt>
          <cx:pt idx="171">4.1315068493150688</cx:pt>
          <cx:pt idx="172">4.1726027397260275</cx:pt>
          <cx:pt idx="173">4.1753424657534248</cx:pt>
          <cx:pt idx="174">4.1780821917808222</cx:pt>
          <cx:pt idx="175">4.1917808219178081</cx:pt>
          <cx:pt idx="176">4.2191780821917808</cx:pt>
          <cx:pt idx="177">4.2246575342465755</cx:pt>
          <cx:pt idx="178">4.2273972602739729</cx:pt>
          <cx:pt idx="179">4.2876712328767121</cx:pt>
          <cx:pt idx="180">4.3013698630136989</cx:pt>
          <cx:pt idx="181">4.3068493150684928</cx:pt>
          <cx:pt idx="182">4.3205479452054796</cx:pt>
          <cx:pt idx="183">4.3424657534246576</cx:pt>
          <cx:pt idx="184">4.397260273972603</cx:pt>
          <cx:pt idx="185">4.4082191780821915</cx:pt>
          <cx:pt idx="186">4.4082191780821915</cx:pt>
          <cx:pt idx="187">4.4520547945205475</cx:pt>
          <cx:pt idx="188">4.463013698630137</cx:pt>
          <cx:pt idx="189">4.493150684931507</cx:pt>
          <cx:pt idx="190">4.493150684931507</cx:pt>
          <cx:pt idx="191">4.5452054794520551</cx:pt>
          <cx:pt idx="192">4.5863013698630137</cx:pt>
          <cx:pt idx="193">4.5863013698630137</cx:pt>
          <cx:pt idx="194">4.5917808219178085</cx:pt>
          <cx:pt idx="195">4.5972602739726023</cx:pt>
          <cx:pt idx="196">4.5999999999999996</cx:pt>
          <cx:pt idx="197">4.602739726027397</cx:pt>
          <cx:pt idx="198">4.6164383561643838</cx:pt>
          <cx:pt idx="199">4.7041095890410958</cx:pt>
          <cx:pt idx="200">4.7260273972602738</cx:pt>
          <cx:pt idx="201">4.7260273972602738</cx:pt>
          <cx:pt idx="202">4.7287671232876711</cx:pt>
          <cx:pt idx="203">4.7342465753424658</cx:pt>
          <cx:pt idx="204">4.7506849315068491</cx:pt>
          <cx:pt idx="205">4.7534246575342465</cx:pt>
          <cx:pt idx="206">4.7890410958904113</cx:pt>
          <cx:pt idx="207">4.8136986301369866</cx:pt>
          <cx:pt idx="208">4.8191780821917805</cx:pt>
          <cx:pt idx="209">4.8493150684931505</cx:pt>
          <cx:pt idx="210">4.8520547945205479</cx:pt>
          <cx:pt idx="211">4.8739726027397259</cx:pt>
          <cx:pt idx="212">4.8767123287671232</cx:pt>
          <cx:pt idx="213">4.89041095890411</cx:pt>
          <cx:pt idx="214">4.89041095890411</cx:pt>
          <cx:pt idx="215">4.9232876712328766</cx:pt>
          <cx:pt idx="216">4.9506849315068493</cx:pt>
          <cx:pt idx="217">4.9726027397260273</cx:pt>
          <cx:pt idx="218">5.0082191780821921</cx:pt>
          <cx:pt idx="219">5.0821917808219181</cx:pt>
          <cx:pt idx="220">5.0849315068493155</cx:pt>
          <cx:pt idx="221">5.13972602739726</cx:pt>
          <cx:pt idx="222">5.1643835616438354</cx:pt>
          <cx:pt idx="223">5.1753424657534248</cx:pt>
          <cx:pt idx="224">5.1863013698630134</cx:pt>
          <cx:pt idx="225">5.1863013698630134</cx:pt>
          <cx:pt idx="226">5.2082191780821914</cx:pt>
          <cx:pt idx="227">5.2712328767123289</cx:pt>
          <cx:pt idx="228">5.2958904109589042</cx:pt>
          <cx:pt idx="229">5.4109589041095889</cx:pt>
          <cx:pt idx="230">5.4136986301369863</cx:pt>
          <cx:pt idx="231">5.4575342465753423</cx:pt>
          <cx:pt idx="232">5.4821917808219176</cx:pt>
          <cx:pt idx="233">5.5205479452054798</cx:pt>
          <cx:pt idx="234">5.5424657534246577</cx:pt>
          <cx:pt idx="235">5.5452054794520551</cx:pt>
          <cx:pt idx="236">5.5506849315068489</cx:pt>
          <cx:pt idx="237">5.5753424657534243</cx:pt>
          <cx:pt idx="238">5.6191780821917812</cx:pt>
          <cx:pt idx="239">5.6657534246575345</cx:pt>
          <cx:pt idx="240">5.6767123287671231</cx:pt>
          <cx:pt idx="241">5.6849315068493151</cx:pt>
          <cx:pt idx="242">5.7287671232876711</cx:pt>
          <cx:pt idx="243">5.7835616438356166</cx:pt>
          <cx:pt idx="244">5.8273972602739725</cx:pt>
          <cx:pt idx="245">5.8356164383561646</cx:pt>
          <cx:pt idx="246">5.8876712328767127</cx:pt>
          <cx:pt idx="247">5.8986301369863012</cx:pt>
          <cx:pt idx="248">5.9260273972602739</cx:pt>
          <cx:pt idx="249">5.9863013698630141</cx:pt>
          <cx:pt idx="250">6.0794520547945208</cx:pt>
          <cx:pt idx="251">6.2356164383561641</cx:pt>
          <cx:pt idx="252">6.2657534246575342</cx:pt>
          <cx:pt idx="253">6.2767123287671236</cx:pt>
          <cx:pt idx="254">6.3260273972602743</cx:pt>
          <cx:pt idx="255">6.3945205479452056</cx:pt>
          <cx:pt idx="256">6.463013698630137</cx:pt>
          <cx:pt idx="257">6.4794520547945202</cx:pt>
          <cx:pt idx="258">6.558904109589041</cx:pt>
          <cx:pt idx="259">6.6109589041095891</cx:pt>
          <cx:pt idx="260">6.6657534246575345</cx:pt>
          <cx:pt idx="261">6.8136986301369866</cx:pt>
          <cx:pt idx="262">6.9534246575342467</cx:pt>
          <cx:pt idx="263">6.96</cx:pt>
          <cx:pt idx="264">6.9863013698630141</cx:pt>
          <cx:pt idx="265">7.1726027397260275</cx:pt>
          <cx:pt idx="266">7.2082191780821914</cx:pt>
          <cx:pt idx="267">7.2109589041095887</cx:pt>
          <cx:pt idx="268">7.3013698630136989</cx:pt>
          <cx:pt idx="269">7.3369863013698629</cx:pt>
          <cx:pt idx="270">7.4164383561643836</cx:pt>
          <cx:pt idx="271">7.5232876712328771</cx:pt>
          <cx:pt idx="272">7.5287671232876709</cx:pt>
          <cx:pt idx="273">7.5534246575342463</cx:pt>
          <cx:pt idx="274">7.6191780821917812</cx:pt>
          <cx:pt idx="275">7.6657534246575345</cx:pt>
          <cx:pt idx="276">7.7452054794520544</cx:pt>
          <cx:pt idx="277">7.7726027397260271</cx:pt>
          <cx:pt idx="278">7.8547945205479452</cx:pt>
          <cx:pt idx="279">7.9589041095890414</cx:pt>
          <cx:pt idx="280">8.0602739726027401</cx:pt>
          <cx:pt idx="281">8.1150684931506856</cx:pt>
          <cx:pt idx="282">8.1205479452054803</cx:pt>
          <cx:pt idx="283">8.1342465753424662</cx:pt>
          <cx:pt idx="284">8.1424657534246574</cx:pt>
          <cx:pt idx="285">8.257534246575343</cx:pt>
          <cx:pt idx="286">8.4000000000000004</cx:pt>
          <cx:pt idx="287">8.4100000000000001</cx:pt>
          <cx:pt idx="288">8.4328767123287669</cx:pt>
          <cx:pt idx="289">8.536986301369863</cx:pt>
          <cx:pt idx="290">8.668493150684931</cx:pt>
          <cx:pt idx="291">8.7013698630136993</cx:pt>
          <cx:pt idx="292">8.882191780821918</cx:pt>
          <cx:pt idx="293">8.8849315068493144</cx:pt>
          <cx:pt idx="294">8.8849315068493144</cx:pt>
          <cx:pt idx="295">8.9671232876712335</cx:pt>
          <cx:pt idx="296">9.0904109589041102</cx:pt>
          <cx:pt idx="297">9.1452054794520556</cx:pt>
          <cx:pt idx="298">9.1863013698630134</cx:pt>
          <cx:pt idx="299">9.2109589041095887</cx:pt>
          <cx:pt idx="300">9.2383561643835623</cx:pt>
          <cx:pt idx="301">9.3000000000000007</cx:pt>
          <cx:pt idx="302">9.3342465753424655</cx:pt>
          <cx:pt idx="303">9.375342465753425</cx:pt>
          <cx:pt idx="304">9.4273972602739722</cx:pt>
          <cx:pt idx="305">9.4410958904109581</cx:pt>
          <cx:pt idx="306">9.4794520547945211</cx:pt>
          <cx:pt idx="307">9.7726027397260271</cx:pt>
          <cx:pt idx="308">9.7726027397260271</cx:pt>
          <cx:pt idx="309">9.7780821917808218</cx:pt>
          <cx:pt idx="310">9.8328767123287673</cx:pt>
          <cx:pt idx="311">9.9917808219178088</cx:pt>
          <cx:pt idx="312">10.016438356164384</cx:pt>
          <cx:pt idx="313">10.021917808219179</cx:pt>
          <cx:pt idx="314">10.123287671232877</cx:pt>
          <cx:pt idx="315">10.131506849315068</cx:pt>
          <cx:pt idx="316">10.142465753424657</cx:pt>
          <cx:pt idx="317">10.156164383561643</cx:pt>
          <cx:pt idx="318">10.167123287671233</cx:pt>
          <cx:pt idx="319">10.172602739726027</cx:pt>
          <cx:pt idx="320">10.189041095890412</cx:pt>
          <cx:pt idx="321">10.213698630136987</cx:pt>
          <cx:pt idx="322">10.243835616438357</cx:pt>
          <cx:pt idx="323">10.252054794520548</cx:pt>
          <cx:pt idx="324">10.254794520547945</cx:pt>
          <cx:pt idx="325">10.334246575342465</cx:pt>
          <cx:pt idx="326">10.416438356164383</cx:pt>
          <cx:pt idx="327">10.449315068493151</cx:pt>
          <cx:pt idx="328">10.553424657534247</cx:pt>
          <cx:pt idx="329">10.597260273972603</cx:pt>
          <cx:pt idx="330">10.605479452054794</cx:pt>
          <cx:pt idx="331">10.621917808219179</cx:pt>
          <cx:pt idx="332">10.832876712328767</cx:pt>
          <cx:pt idx="333">10.926027397260274</cx:pt>
          <cx:pt idx="334">10.983561643835616</cx:pt>
          <cx:pt idx="335">11.065753424657535</cx:pt>
          <cx:pt idx="336">11.09041095890411</cx:pt>
          <cx:pt idx="337">11.145205479452056</cx:pt>
          <cx:pt idx="338">11.150684931506849</cx:pt>
          <cx:pt idx="339">11.202739726027398</cx:pt>
          <cx:pt idx="340">11.238356164383562</cx:pt>
          <cx:pt idx="341">11.287671232876713</cx:pt>
          <cx:pt idx="342">11.394520547945206</cx:pt>
          <cx:pt idx="343">11.473972602739726</cx:pt>
          <cx:pt idx="344">11.602739726027398</cx:pt>
          <cx:pt idx="345">11.67945205479452</cx:pt>
          <cx:pt idx="346">11.717808219178082</cx:pt>
          <cx:pt idx="347">11.728767123287671</cx:pt>
          <cx:pt idx="348">11.808219178082192</cx:pt>
          <cx:pt idx="349">11.816438356164383</cx:pt>
          <cx:pt idx="350">11.838356164383562</cx:pt>
          <cx:pt idx="351">11.838356164383562</cx:pt>
          <cx:pt idx="352">12.063013698630137</cx:pt>
          <cx:pt idx="353">12.082191780821917</cx:pt>
          <cx:pt idx="354">12.087671232876712</cx:pt>
          <cx:pt idx="355">12.09041095890411</cx:pt>
          <cx:pt idx="356">12.150684931506849</cx:pt>
          <cx:pt idx="357">12.153424657534247</cx:pt>
          <cx:pt idx="358">12.183561643835617</cx:pt>
          <cx:pt idx="359">12.205479452054794</cx:pt>
          <cx:pt idx="360">12.221917808219178</cx:pt>
          <cx:pt idx="361">12.243835616438357</cx:pt>
          <cx:pt idx="362">12.298630136986301</cx:pt>
          <cx:pt idx="363">12.367123287671232</cx:pt>
          <cx:pt idx="364">12.389041095890411</cx:pt>
          <cx:pt idx="365">12.476712328767123</cx:pt>
          <cx:pt idx="366">12.498630136986302</cx:pt>
          <cx:pt idx="367">12.572602739726028</cx:pt>
          <cx:pt idx="368">12.58904109589041</cx:pt>
          <cx:pt idx="369">12.594520547945205</cx:pt>
          <cx:pt idx="370">12.643835616438356</cx:pt>
          <cx:pt idx="371">12.676712328767124</cx:pt>
          <cx:pt idx="372">12.712328767123287</cx:pt>
          <cx:pt idx="373">12.715068493150685</cx:pt>
          <cx:pt idx="374">12.728767123287671</cx:pt>
          <cx:pt idx="375">12.736986301369862</cx:pt>
          <cx:pt idx="376">12.745205479452055</cx:pt>
          <cx:pt idx="377">12.767123287671232</cx:pt>
          <cx:pt idx="378">12.789041095890411</cx:pt>
          <cx:pt idx="379">12.794520547945206</cx:pt>
          <cx:pt idx="380">12.884931506849314</cx:pt>
          <cx:pt idx="381">12.890410958904109</cx:pt>
          <cx:pt idx="382">12.890410958904109</cx:pt>
          <cx:pt idx="383">12.90958904109589</cx:pt>
          <cx:pt idx="384">12.934246575342465</cx:pt>
          <cx:pt idx="385">12.947945205479453</cx:pt>
          <cx:pt idx="386">12.950684931506849</cx:pt>
          <cx:pt idx="387">13.147945205479452</cx:pt>
          <cx:pt idx="388">13.150684931506849</cx:pt>
          <cx:pt idx="389">13.167123287671233</cx:pt>
          <cx:pt idx="390">13.213698630136987</cx:pt>
          <cx:pt idx="391">13.265753424657534</cx:pt>
          <cx:pt idx="392">13.326027397260274</cx:pt>
          <cx:pt idx="393">13.356164383561644</cx:pt>
          <cx:pt idx="394">13.41095890410959</cx:pt>
          <cx:pt idx="395">13.41095890410959</cx:pt>
          <cx:pt idx="396">13.424657534246576</cx:pt>
          <cx:pt idx="397">13.441095890410958</cx:pt>
          <cx:pt idx="398">13.446575342465753</cx:pt>
          <cx:pt idx="399">13.457534246575342</cx:pt>
          <cx:pt idx="400">13.498630136986302</cx:pt>
          <cx:pt idx="401">13.515068493150684</cx:pt>
          <cx:pt idx="402">13.534246575342467</cx:pt>
          <cx:pt idx="403">13.578082191780823</cx:pt>
          <cx:pt idx="404">13.616438356164384</cx:pt>
          <cx:pt idx="405">13.734246575342466</cx:pt>
          <cx:pt idx="406">13.767123287671232</cx:pt>
          <cx:pt idx="407">13.819178082191781</cx:pt>
          <cx:pt idx="408">13.824657534246576</cx:pt>
          <cx:pt idx="409">13.956164383561644</cx:pt>
          <cx:pt idx="410">13.961643835616439</cx:pt>
          <cx:pt idx="411">14.027397260273972</cx:pt>
          <cx:pt idx="412">14.167123287671233</cx:pt>
          <cx:pt idx="413">14.246575342465754</cx:pt>
          <cx:pt idx="414">14.265753424657534</cx:pt>
          <cx:pt idx="415">14.271232876712329</cx:pt>
          <cx:pt idx="416">14.27945205479452</cx:pt>
          <cx:pt idx="417">14.326027397260274</cx:pt>
          <cx:pt idx="418">14.391780821917807</cx:pt>
          <cx:pt idx="419">14.416438356164383</cx:pt>
          <cx:pt idx="420">14.421917808219177</cx:pt>
          <cx:pt idx="421">14.441095890410958</cx:pt>
          <cx:pt idx="422">14.473972602739726</cx:pt>
          <cx:pt idx="423">14.512328767123288</cx:pt>
          <cx:pt idx="424">14.542465753424658</cx:pt>
          <cx:pt idx="425">14.550684931506849</cx:pt>
          <cx:pt idx="426">14.578082191780823</cx:pt>
          <cx:pt idx="427">14.668493150684931</cx:pt>
          <cx:pt idx="428">14.682191780821919</cx:pt>
          <cx:pt idx="429">14.701369863013699</cx:pt>
          <cx:pt idx="430">14.758904109589041</cx:pt>
          <cx:pt idx="431">14.797260273972602</cx:pt>
          <cx:pt idx="432">14.832876712328767</cx:pt>
          <cx:pt idx="433">14.890410958904109</cx:pt>
          <cx:pt idx="434">14.961643835616439</cx:pt>
          <cx:pt idx="435">15.005479452054795</cx:pt>
          <cx:pt idx="436">15.109589041095891</cx:pt>
          <cx:pt idx="437">15.153424657534247</cx:pt>
          <cx:pt idx="438">15.172602739726027</cx:pt>
          <cx:pt idx="439">15.210958904109589</cx:pt>
          <cx:pt idx="440">15.227397260273973</cx:pt>
          <cx:pt idx="441">15.32054794520548</cx:pt>
          <cx:pt idx="442">15.361643835616439</cx:pt>
          <cx:pt idx="443">15.367123287671232</cx:pt>
          <cx:pt idx="444">15.452054794520548</cx:pt>
          <cx:pt idx="445">15.553424657534247</cx:pt>
          <cx:pt idx="446">15.632876712328768</cx:pt>
          <cx:pt idx="447">15.676712328767124</cx:pt>
          <cx:pt idx="448">15.676712328767124</cx:pt>
          <cx:pt idx="449">15.69041095890411</cx:pt>
          <cx:pt idx="450">15.717808219178082</cx:pt>
          <cx:pt idx="451">15.728767123287671</cx:pt>
          <cx:pt idx="452">15.736986301369862</cx:pt>
          <cx:pt idx="453">15.742465753424657</cx:pt>
          <cx:pt idx="454">15.745205479452055</cx:pt>
          <cx:pt idx="455">15.756164383561643</cx:pt>
          <cx:pt idx="456">15.786301369863013</cx:pt>
          <cx:pt idx="457">15.797260273972602</cx:pt>
          <cx:pt idx="458">15.827397260273973</cx:pt>
          <cx:pt idx="459">15.854794520547944</cx:pt>
          <cx:pt idx="460">15.920547945205479</cx:pt>
          <cx:pt idx="461">16.19178082191781</cx:pt>
          <cx:pt idx="462">16.202739726027396</cx:pt>
          <cx:pt idx="463">16.235616438356164</cx:pt>
          <cx:pt idx="464">16.265753424657536</cx:pt>
          <cx:pt idx="465">16.315068493150687</cx:pt>
          <cx:pt idx="466">16.367123287671234</cx:pt>
          <cx:pt idx="467">16.443835616438356</cx:pt>
          <cx:pt idx="468">16.646575342465752</cx:pt>
          <cx:pt idx="469">16.92876712328767</cx:pt>
          <cx:pt idx="470">17.435616438356163</cx:pt>
          <cx:pt idx="471">17.564383561643837</cx:pt>
          <cx:pt idx="472">17.632876712328766</cx:pt>
          <cx:pt idx="473">17.663013698630138</cx:pt>
          <cx:pt idx="474">18.646575342465752</cx:pt>
        </cx:lvl>
      </cx:numDim>
    </cx:data>
  </cx:chartData>
  <cx:chart>
    <cx:plotArea>
      <cx:plotAreaRegion>
        <cx:plotSurface>
          <cx:spPr>
            <a:ln>
              <a:solidFill>
                <a:schemeClr val="bg2"/>
              </a:solidFill>
            </a:ln>
          </cx:spPr>
        </cx:plotSurface>
        <cx:series layoutId="clusteredColumn" uniqueId="{B3883F13-AFF8-4CB4-A03B-34B3C9115603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/>
                </a:pPr>
                <a:endParaRPr lang="en-US" sz="12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/>
                </a:endParaRPr>
              </a:p>
            </cx:txPr>
          </cx:dataLabels>
          <cx:dataId val="0"/>
          <cx:layoutPr>
            <cx:binning intervalClosed="r">
              <cx:binSize val="1"/>
            </cx:binning>
          </cx:layoutPr>
        </cx:series>
      </cx:plotAreaRegion>
      <cx:axis id="0">
        <cx:catScaling gapWidth="0"/>
        <cx:tickLabels/>
        <cx:spPr>
          <a:ln>
            <a:solidFill>
              <a:schemeClr val="bg2"/>
            </a:solidFill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/>
            </a:pPr>
            <a:endParaRPr lang="en-US" sz="12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100"/>
            </a:pPr>
            <a:endParaRPr lang="en-US" sz="11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E95D9-DCED-498C-9CAA-702DD38D2DB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F37422-BEC6-468E-81B9-BA18276645CD}">
      <dgm:prSet/>
      <dgm:spPr/>
      <dgm:t>
        <a:bodyPr/>
        <a:lstStyle/>
        <a:p>
          <a:r>
            <a:rPr lang="en-GB"/>
            <a:t>Með </a:t>
          </a:r>
          <a:r>
            <a:rPr lang="en-GB" i="1"/>
            <a:t>alvarlegri þroskaröskun</a:t>
          </a:r>
          <a:r>
            <a:rPr lang="en-GB"/>
            <a:t> er átt við meðfætt eða áunnið ástand eða ástand sem kemur til vegna óvænts utanaðkomandi atburðar sem hefur slík áhrif á þroska einstaklings að það leiðir til eða kann að leiða til fötlunar. </a:t>
          </a:r>
          <a:endParaRPr lang="en-US"/>
        </a:p>
      </dgm:t>
    </dgm:pt>
    <dgm:pt modelId="{EC575027-FB5B-4D21-82C7-7E41D96FBA1F}" type="parTrans" cxnId="{54AB82E7-7261-4592-810F-C52A26F4B2BA}">
      <dgm:prSet/>
      <dgm:spPr/>
      <dgm:t>
        <a:bodyPr/>
        <a:lstStyle/>
        <a:p>
          <a:endParaRPr lang="en-US"/>
        </a:p>
      </dgm:t>
    </dgm:pt>
    <dgm:pt modelId="{D8F699D6-4733-4CE3-8573-3CC263911B9A}" type="sibTrans" cxnId="{54AB82E7-7261-4592-810F-C52A26F4B2BA}">
      <dgm:prSet/>
      <dgm:spPr/>
      <dgm:t>
        <a:bodyPr/>
        <a:lstStyle/>
        <a:p>
          <a:endParaRPr lang="en-US"/>
        </a:p>
      </dgm:t>
    </dgm:pt>
    <dgm:pt modelId="{FDB43848-E299-493C-AEC2-DFDA37512AB8}">
      <dgm:prSet/>
      <dgm:spPr/>
      <dgm:t>
        <a:bodyPr/>
        <a:lstStyle/>
        <a:p>
          <a:r>
            <a:rPr lang="en-GB" dirty="0" err="1"/>
            <a:t>Með</a:t>
          </a:r>
          <a:r>
            <a:rPr lang="en-GB" dirty="0"/>
            <a:t> </a:t>
          </a:r>
          <a:r>
            <a:rPr lang="en-GB" i="1" dirty="0" err="1"/>
            <a:t>fötlun</a:t>
          </a:r>
          <a:r>
            <a:rPr lang="en-GB" dirty="0"/>
            <a:t> er </a:t>
          </a:r>
          <a:r>
            <a:rPr lang="en-GB" dirty="0" err="1"/>
            <a:t>átt</a:t>
          </a:r>
          <a:r>
            <a:rPr lang="en-GB" dirty="0"/>
            <a:t> </a:t>
          </a:r>
          <a:r>
            <a:rPr lang="en-GB" dirty="0" err="1"/>
            <a:t>við</a:t>
          </a:r>
          <a:r>
            <a:rPr lang="en-GB" dirty="0"/>
            <a:t> </a:t>
          </a:r>
          <a:r>
            <a:rPr lang="en-GB" dirty="0" err="1"/>
            <a:t>langvarandi</a:t>
          </a:r>
          <a:r>
            <a:rPr lang="en-GB" dirty="0"/>
            <a:t> </a:t>
          </a:r>
          <a:r>
            <a:rPr lang="en-GB" dirty="0" err="1"/>
            <a:t>líkamlega</a:t>
          </a:r>
          <a:r>
            <a:rPr lang="en-GB" dirty="0"/>
            <a:t>, </a:t>
          </a:r>
          <a:r>
            <a:rPr lang="en-GB" dirty="0" err="1"/>
            <a:t>andlega</a:t>
          </a:r>
          <a:r>
            <a:rPr lang="en-GB" dirty="0"/>
            <a:t> </a:t>
          </a:r>
          <a:r>
            <a:rPr lang="en-GB" dirty="0" err="1"/>
            <a:t>eða</a:t>
          </a:r>
          <a:r>
            <a:rPr lang="en-GB" dirty="0"/>
            <a:t> </a:t>
          </a:r>
          <a:r>
            <a:rPr lang="en-GB" dirty="0" err="1"/>
            <a:t>vitsmunalega</a:t>
          </a:r>
          <a:r>
            <a:rPr lang="en-GB" dirty="0"/>
            <a:t> </a:t>
          </a:r>
          <a:r>
            <a:rPr lang="en-GB" dirty="0" err="1"/>
            <a:t>skerðingu</a:t>
          </a:r>
          <a:r>
            <a:rPr lang="en-GB" dirty="0"/>
            <a:t> </a:t>
          </a:r>
          <a:r>
            <a:rPr lang="en-GB" dirty="0" err="1"/>
            <a:t>eða</a:t>
          </a:r>
          <a:r>
            <a:rPr lang="en-GB" dirty="0"/>
            <a:t> </a:t>
          </a:r>
          <a:r>
            <a:rPr lang="en-GB" dirty="0" err="1"/>
            <a:t>skerta</a:t>
          </a:r>
          <a:r>
            <a:rPr lang="en-GB" dirty="0"/>
            <a:t> </a:t>
          </a:r>
          <a:r>
            <a:rPr lang="en-GB" dirty="0" err="1"/>
            <a:t>skynjun</a:t>
          </a:r>
          <a:r>
            <a:rPr lang="en-GB" dirty="0"/>
            <a:t> </a:t>
          </a:r>
          <a:r>
            <a:rPr lang="en-GB" dirty="0" err="1"/>
            <a:t>sem</a:t>
          </a:r>
          <a:r>
            <a:rPr lang="en-GB" dirty="0"/>
            <a:t> </a:t>
          </a:r>
          <a:r>
            <a:rPr lang="en-GB" dirty="0" err="1"/>
            <a:t>kann</a:t>
          </a:r>
          <a:r>
            <a:rPr lang="en-GB" dirty="0"/>
            <a:t>, </a:t>
          </a:r>
          <a:r>
            <a:rPr lang="en-GB" dirty="0" err="1"/>
            <a:t>þegar</a:t>
          </a:r>
          <a:r>
            <a:rPr lang="en-GB" dirty="0"/>
            <a:t> </a:t>
          </a:r>
          <a:r>
            <a:rPr lang="en-GB" dirty="0" err="1"/>
            <a:t>víxlverkun</a:t>
          </a:r>
          <a:r>
            <a:rPr lang="en-GB" dirty="0"/>
            <a:t> </a:t>
          </a:r>
          <a:r>
            <a:rPr lang="en-GB" dirty="0" err="1"/>
            <a:t>verður</a:t>
          </a:r>
          <a:r>
            <a:rPr lang="en-GB" dirty="0"/>
            <a:t> milli </a:t>
          </a:r>
          <a:r>
            <a:rPr lang="en-GB" dirty="0" err="1"/>
            <a:t>þessara</a:t>
          </a:r>
          <a:r>
            <a:rPr lang="en-GB" dirty="0"/>
            <a:t> </a:t>
          </a:r>
          <a:r>
            <a:rPr lang="en-GB" dirty="0" err="1"/>
            <a:t>þátta</a:t>
          </a:r>
          <a:r>
            <a:rPr lang="en-GB" dirty="0"/>
            <a:t> </a:t>
          </a:r>
          <a:r>
            <a:rPr lang="en-GB" dirty="0" err="1"/>
            <a:t>og</a:t>
          </a:r>
          <a:r>
            <a:rPr lang="en-GB" dirty="0"/>
            <a:t> </a:t>
          </a:r>
          <a:r>
            <a:rPr lang="en-GB" dirty="0" err="1"/>
            <a:t>hindrana</a:t>
          </a:r>
          <a:r>
            <a:rPr lang="en-GB" dirty="0"/>
            <a:t> </a:t>
          </a:r>
          <a:r>
            <a:rPr lang="en-GB" dirty="0" err="1"/>
            <a:t>af</a:t>
          </a:r>
          <a:r>
            <a:rPr lang="en-GB" dirty="0"/>
            <a:t> </a:t>
          </a:r>
          <a:r>
            <a:rPr lang="en-GB" dirty="0" err="1"/>
            <a:t>ýmsu</a:t>
          </a:r>
          <a:r>
            <a:rPr lang="en-GB" dirty="0"/>
            <a:t> </a:t>
          </a:r>
          <a:r>
            <a:rPr lang="en-GB" dirty="0" err="1"/>
            <a:t>tagi</a:t>
          </a:r>
          <a:r>
            <a:rPr lang="en-GB" dirty="0"/>
            <a:t>, </a:t>
          </a:r>
          <a:r>
            <a:rPr lang="en-GB" dirty="0" err="1"/>
            <a:t>að</a:t>
          </a:r>
          <a:r>
            <a:rPr lang="en-GB" dirty="0"/>
            <a:t> </a:t>
          </a:r>
          <a:r>
            <a:rPr lang="en-GB" dirty="0" err="1"/>
            <a:t>koma</a:t>
          </a:r>
          <a:r>
            <a:rPr lang="en-GB" dirty="0"/>
            <a:t> í veg </a:t>
          </a:r>
          <a:r>
            <a:rPr lang="en-GB" dirty="0" err="1"/>
            <a:t>fyrir</a:t>
          </a:r>
          <a:r>
            <a:rPr lang="en-GB" dirty="0"/>
            <a:t> </a:t>
          </a:r>
          <a:r>
            <a:rPr lang="en-GB" dirty="0" err="1"/>
            <a:t>fulla</a:t>
          </a:r>
          <a:r>
            <a:rPr lang="en-GB" dirty="0"/>
            <a:t> </a:t>
          </a:r>
          <a:r>
            <a:rPr lang="en-GB" dirty="0" err="1"/>
            <a:t>og</a:t>
          </a:r>
          <a:r>
            <a:rPr lang="en-GB" dirty="0"/>
            <a:t> </a:t>
          </a:r>
          <a:r>
            <a:rPr lang="en-GB" dirty="0" err="1"/>
            <a:t>virka</a:t>
          </a:r>
          <a:r>
            <a:rPr lang="en-GB" dirty="0"/>
            <a:t> </a:t>
          </a:r>
          <a:r>
            <a:rPr lang="en-GB" dirty="0" err="1"/>
            <a:t>samfélagsþátttöku</a:t>
          </a:r>
          <a:r>
            <a:rPr lang="en-GB" dirty="0"/>
            <a:t> </a:t>
          </a:r>
          <a:r>
            <a:rPr lang="en-GB" dirty="0" err="1"/>
            <a:t>einstaklingsins</a:t>
          </a:r>
          <a:r>
            <a:rPr lang="en-GB" dirty="0"/>
            <a:t> </a:t>
          </a:r>
          <a:r>
            <a:rPr lang="en-GB" dirty="0" err="1"/>
            <a:t>til</a:t>
          </a:r>
          <a:r>
            <a:rPr lang="en-GB" dirty="0"/>
            <a:t> </a:t>
          </a:r>
          <a:r>
            <a:rPr lang="en-GB" dirty="0" err="1"/>
            <a:t>jafns</a:t>
          </a:r>
          <a:r>
            <a:rPr lang="en-GB" dirty="0"/>
            <a:t> </a:t>
          </a:r>
          <a:r>
            <a:rPr lang="en-GB" dirty="0" err="1"/>
            <a:t>við</a:t>
          </a:r>
          <a:r>
            <a:rPr lang="en-GB" dirty="0"/>
            <a:t> </a:t>
          </a:r>
          <a:r>
            <a:rPr lang="en-GB" dirty="0" err="1"/>
            <a:t>aðra</a:t>
          </a:r>
          <a:r>
            <a:rPr lang="en-GB" dirty="0"/>
            <a:t>. </a:t>
          </a:r>
          <a:endParaRPr lang="en-US" dirty="0"/>
        </a:p>
      </dgm:t>
    </dgm:pt>
    <dgm:pt modelId="{A0B427A7-B351-48A3-AC34-06375B2F3F45}" type="parTrans" cxnId="{DE8D80AF-2B35-43FC-AEB1-24F0C47D21D4}">
      <dgm:prSet/>
      <dgm:spPr/>
      <dgm:t>
        <a:bodyPr/>
        <a:lstStyle/>
        <a:p>
          <a:endParaRPr lang="en-US"/>
        </a:p>
      </dgm:t>
    </dgm:pt>
    <dgm:pt modelId="{0A05B38F-FBEF-4369-AC25-DDB6684C5E34}" type="sibTrans" cxnId="{DE8D80AF-2B35-43FC-AEB1-24F0C47D21D4}">
      <dgm:prSet/>
      <dgm:spPr/>
      <dgm:t>
        <a:bodyPr/>
        <a:lstStyle/>
        <a:p>
          <a:endParaRPr lang="en-US"/>
        </a:p>
      </dgm:t>
    </dgm:pt>
    <dgm:pt modelId="{B6512BCE-03C2-4C3C-A6D5-704E43B88EE7}" type="pres">
      <dgm:prSet presAssocID="{BFAE95D9-DCED-498C-9CAA-702DD38D2D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2A3C98-931A-4BF9-9026-BC8E85898999}" type="pres">
      <dgm:prSet presAssocID="{92F37422-BEC6-468E-81B9-BA18276645CD}" presName="hierRoot1" presStyleCnt="0"/>
      <dgm:spPr/>
    </dgm:pt>
    <dgm:pt modelId="{1C18444B-81A9-4A6B-8078-AAF5CDB0285E}" type="pres">
      <dgm:prSet presAssocID="{92F37422-BEC6-468E-81B9-BA18276645CD}" presName="composite" presStyleCnt="0"/>
      <dgm:spPr/>
    </dgm:pt>
    <dgm:pt modelId="{D6275498-8A30-49C4-8878-881058249BA9}" type="pres">
      <dgm:prSet presAssocID="{92F37422-BEC6-468E-81B9-BA18276645CD}" presName="background" presStyleLbl="node0" presStyleIdx="0" presStyleCnt="2"/>
      <dgm:spPr/>
    </dgm:pt>
    <dgm:pt modelId="{1F439B6B-5467-470E-B7F4-3F2515248CC9}" type="pres">
      <dgm:prSet presAssocID="{92F37422-BEC6-468E-81B9-BA18276645CD}" presName="text" presStyleLbl="fgAcc0" presStyleIdx="0" presStyleCnt="2">
        <dgm:presLayoutVars>
          <dgm:chPref val="3"/>
        </dgm:presLayoutVars>
      </dgm:prSet>
      <dgm:spPr/>
    </dgm:pt>
    <dgm:pt modelId="{54156037-4A71-4CCC-839F-3ACDC0AF9E00}" type="pres">
      <dgm:prSet presAssocID="{92F37422-BEC6-468E-81B9-BA18276645CD}" presName="hierChild2" presStyleCnt="0"/>
      <dgm:spPr/>
    </dgm:pt>
    <dgm:pt modelId="{48F630F2-9774-4B97-8661-FB673C742C3E}" type="pres">
      <dgm:prSet presAssocID="{FDB43848-E299-493C-AEC2-DFDA37512AB8}" presName="hierRoot1" presStyleCnt="0"/>
      <dgm:spPr/>
    </dgm:pt>
    <dgm:pt modelId="{55FB9407-D759-4DE5-BF40-AFFC74325685}" type="pres">
      <dgm:prSet presAssocID="{FDB43848-E299-493C-AEC2-DFDA37512AB8}" presName="composite" presStyleCnt="0"/>
      <dgm:spPr/>
    </dgm:pt>
    <dgm:pt modelId="{44575FDC-3F3E-454B-89DF-9DAAC82D2ED3}" type="pres">
      <dgm:prSet presAssocID="{FDB43848-E299-493C-AEC2-DFDA37512AB8}" presName="background" presStyleLbl="node0" presStyleIdx="1" presStyleCnt="2"/>
      <dgm:spPr/>
    </dgm:pt>
    <dgm:pt modelId="{46AE6C47-FA74-4A45-88EB-701E5D250417}" type="pres">
      <dgm:prSet presAssocID="{FDB43848-E299-493C-AEC2-DFDA37512AB8}" presName="text" presStyleLbl="fgAcc0" presStyleIdx="1" presStyleCnt="2">
        <dgm:presLayoutVars>
          <dgm:chPref val="3"/>
        </dgm:presLayoutVars>
      </dgm:prSet>
      <dgm:spPr/>
    </dgm:pt>
    <dgm:pt modelId="{66082AC4-FC56-4C65-A183-9DED91BD69E1}" type="pres">
      <dgm:prSet presAssocID="{FDB43848-E299-493C-AEC2-DFDA37512AB8}" presName="hierChild2" presStyleCnt="0"/>
      <dgm:spPr/>
    </dgm:pt>
  </dgm:ptLst>
  <dgm:cxnLst>
    <dgm:cxn modelId="{DE8D80AF-2B35-43FC-AEB1-24F0C47D21D4}" srcId="{BFAE95D9-DCED-498C-9CAA-702DD38D2DBC}" destId="{FDB43848-E299-493C-AEC2-DFDA37512AB8}" srcOrd="1" destOrd="0" parTransId="{A0B427A7-B351-48A3-AC34-06375B2F3F45}" sibTransId="{0A05B38F-FBEF-4369-AC25-DDB6684C5E34}"/>
    <dgm:cxn modelId="{9CF219C6-336C-45BE-BD67-BB3E55D4F329}" type="presOf" srcId="{BFAE95D9-DCED-498C-9CAA-702DD38D2DBC}" destId="{B6512BCE-03C2-4C3C-A6D5-704E43B88EE7}" srcOrd="0" destOrd="0" presId="urn:microsoft.com/office/officeart/2005/8/layout/hierarchy1"/>
    <dgm:cxn modelId="{226265C8-BE9E-4E2E-AC8E-1142C2D816C4}" type="presOf" srcId="{FDB43848-E299-493C-AEC2-DFDA37512AB8}" destId="{46AE6C47-FA74-4A45-88EB-701E5D250417}" srcOrd="0" destOrd="0" presId="urn:microsoft.com/office/officeart/2005/8/layout/hierarchy1"/>
    <dgm:cxn modelId="{274F6AD4-1955-4CF4-A83A-7BCEC3FB3AB4}" type="presOf" srcId="{92F37422-BEC6-468E-81B9-BA18276645CD}" destId="{1F439B6B-5467-470E-B7F4-3F2515248CC9}" srcOrd="0" destOrd="0" presId="urn:microsoft.com/office/officeart/2005/8/layout/hierarchy1"/>
    <dgm:cxn modelId="{54AB82E7-7261-4592-810F-C52A26F4B2BA}" srcId="{BFAE95D9-DCED-498C-9CAA-702DD38D2DBC}" destId="{92F37422-BEC6-468E-81B9-BA18276645CD}" srcOrd="0" destOrd="0" parTransId="{EC575027-FB5B-4D21-82C7-7E41D96FBA1F}" sibTransId="{D8F699D6-4733-4CE3-8573-3CC263911B9A}"/>
    <dgm:cxn modelId="{33F52F9A-3C9D-44B9-880A-8462BCF1523E}" type="presParOf" srcId="{B6512BCE-03C2-4C3C-A6D5-704E43B88EE7}" destId="{522A3C98-931A-4BF9-9026-BC8E85898999}" srcOrd="0" destOrd="0" presId="urn:microsoft.com/office/officeart/2005/8/layout/hierarchy1"/>
    <dgm:cxn modelId="{482D9F36-155D-48FC-B0B3-AC04318F6965}" type="presParOf" srcId="{522A3C98-931A-4BF9-9026-BC8E85898999}" destId="{1C18444B-81A9-4A6B-8078-AAF5CDB0285E}" srcOrd="0" destOrd="0" presId="urn:microsoft.com/office/officeart/2005/8/layout/hierarchy1"/>
    <dgm:cxn modelId="{70ABF615-B68E-4AD5-87B5-C9B24C0A270D}" type="presParOf" srcId="{1C18444B-81A9-4A6B-8078-AAF5CDB0285E}" destId="{D6275498-8A30-49C4-8878-881058249BA9}" srcOrd="0" destOrd="0" presId="urn:microsoft.com/office/officeart/2005/8/layout/hierarchy1"/>
    <dgm:cxn modelId="{55597D92-263A-4A30-B081-83215338A0EB}" type="presParOf" srcId="{1C18444B-81A9-4A6B-8078-AAF5CDB0285E}" destId="{1F439B6B-5467-470E-B7F4-3F2515248CC9}" srcOrd="1" destOrd="0" presId="urn:microsoft.com/office/officeart/2005/8/layout/hierarchy1"/>
    <dgm:cxn modelId="{FDFF2C6D-6A6D-4621-8547-0C53C75266F4}" type="presParOf" srcId="{522A3C98-931A-4BF9-9026-BC8E85898999}" destId="{54156037-4A71-4CCC-839F-3ACDC0AF9E00}" srcOrd="1" destOrd="0" presId="urn:microsoft.com/office/officeart/2005/8/layout/hierarchy1"/>
    <dgm:cxn modelId="{DCF8F3BD-09CA-427D-9852-393A5866DC33}" type="presParOf" srcId="{B6512BCE-03C2-4C3C-A6D5-704E43B88EE7}" destId="{48F630F2-9774-4B97-8661-FB673C742C3E}" srcOrd="1" destOrd="0" presId="urn:microsoft.com/office/officeart/2005/8/layout/hierarchy1"/>
    <dgm:cxn modelId="{EA0EB0D8-5E79-4595-92D2-EE4A8C3E59AE}" type="presParOf" srcId="{48F630F2-9774-4B97-8661-FB673C742C3E}" destId="{55FB9407-D759-4DE5-BF40-AFFC74325685}" srcOrd="0" destOrd="0" presId="urn:microsoft.com/office/officeart/2005/8/layout/hierarchy1"/>
    <dgm:cxn modelId="{6FD1C2CB-08CA-41B8-85E9-E7E308293E77}" type="presParOf" srcId="{55FB9407-D759-4DE5-BF40-AFFC74325685}" destId="{44575FDC-3F3E-454B-89DF-9DAAC82D2ED3}" srcOrd="0" destOrd="0" presId="urn:microsoft.com/office/officeart/2005/8/layout/hierarchy1"/>
    <dgm:cxn modelId="{4220B50B-EBC0-4CE5-A095-1C2C22233B06}" type="presParOf" srcId="{55FB9407-D759-4DE5-BF40-AFFC74325685}" destId="{46AE6C47-FA74-4A45-88EB-701E5D250417}" srcOrd="1" destOrd="0" presId="urn:microsoft.com/office/officeart/2005/8/layout/hierarchy1"/>
    <dgm:cxn modelId="{24A00B77-B19B-4BB7-AD08-71726EC27918}" type="presParOf" srcId="{48F630F2-9774-4B97-8661-FB673C742C3E}" destId="{66082AC4-FC56-4C65-A183-9DED91BD69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5C29B1-B4BD-4CED-8AE0-134620DDA48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04A7F0-FE36-4966-9080-36288294BF36}">
      <dgm:prSet/>
      <dgm:spPr/>
      <dgm:t>
        <a:bodyPr/>
        <a:lstStyle/>
        <a:p>
          <a:r>
            <a:rPr lang="en-GB"/>
            <a:t>Atferlisfræðingar</a:t>
          </a:r>
          <a:endParaRPr lang="en-US"/>
        </a:p>
      </dgm:t>
    </dgm:pt>
    <dgm:pt modelId="{0DBFA245-CC93-412A-B3BE-77AD7949E9DA}" type="parTrans" cxnId="{D4125071-3863-419D-BB53-8F8796F1E4B6}">
      <dgm:prSet/>
      <dgm:spPr/>
      <dgm:t>
        <a:bodyPr/>
        <a:lstStyle/>
        <a:p>
          <a:endParaRPr lang="en-US"/>
        </a:p>
      </dgm:t>
    </dgm:pt>
    <dgm:pt modelId="{20BE5DC3-8985-4CFF-89A5-0BC5AB4478AC}" type="sibTrans" cxnId="{D4125071-3863-419D-BB53-8F8796F1E4B6}">
      <dgm:prSet/>
      <dgm:spPr/>
      <dgm:t>
        <a:bodyPr/>
        <a:lstStyle/>
        <a:p>
          <a:endParaRPr lang="en-US"/>
        </a:p>
      </dgm:t>
    </dgm:pt>
    <dgm:pt modelId="{391CBC37-1A7E-4DCE-BAA4-48D6165A64AF}">
      <dgm:prSet/>
      <dgm:spPr/>
      <dgm:t>
        <a:bodyPr/>
        <a:lstStyle/>
        <a:p>
          <a:r>
            <a:rPr lang="en-GB"/>
            <a:t>Félagsráðgjafar</a:t>
          </a:r>
          <a:endParaRPr lang="en-US"/>
        </a:p>
      </dgm:t>
    </dgm:pt>
    <dgm:pt modelId="{EDE8F5B9-1FCE-423A-9F6E-BDADBF8E8350}" type="parTrans" cxnId="{904728D7-18C7-499C-BC5B-504E64198F16}">
      <dgm:prSet/>
      <dgm:spPr/>
      <dgm:t>
        <a:bodyPr/>
        <a:lstStyle/>
        <a:p>
          <a:endParaRPr lang="en-US"/>
        </a:p>
      </dgm:t>
    </dgm:pt>
    <dgm:pt modelId="{0322E804-F82C-45C3-B076-E899D0D66DF1}" type="sibTrans" cxnId="{904728D7-18C7-499C-BC5B-504E64198F16}">
      <dgm:prSet/>
      <dgm:spPr/>
      <dgm:t>
        <a:bodyPr/>
        <a:lstStyle/>
        <a:p>
          <a:endParaRPr lang="en-US"/>
        </a:p>
      </dgm:t>
    </dgm:pt>
    <dgm:pt modelId="{09D8D083-F513-429B-83BE-84ABA63E9A93}">
      <dgm:prSet/>
      <dgm:spPr/>
      <dgm:t>
        <a:bodyPr/>
        <a:lstStyle/>
        <a:p>
          <a:r>
            <a:rPr lang="en-GB"/>
            <a:t>Iðjuþjálfi</a:t>
          </a:r>
          <a:endParaRPr lang="en-US"/>
        </a:p>
      </dgm:t>
    </dgm:pt>
    <dgm:pt modelId="{EBBE87C7-DA2C-4994-A7AE-07D84A470996}" type="parTrans" cxnId="{794FC68D-B672-4EC4-A312-2BBACE20E1A8}">
      <dgm:prSet/>
      <dgm:spPr/>
      <dgm:t>
        <a:bodyPr/>
        <a:lstStyle/>
        <a:p>
          <a:endParaRPr lang="en-US"/>
        </a:p>
      </dgm:t>
    </dgm:pt>
    <dgm:pt modelId="{4AADD14E-29BC-40D0-B8D5-60B1FFED77E3}" type="sibTrans" cxnId="{794FC68D-B672-4EC4-A312-2BBACE20E1A8}">
      <dgm:prSet/>
      <dgm:spPr/>
      <dgm:t>
        <a:bodyPr/>
        <a:lstStyle/>
        <a:p>
          <a:endParaRPr lang="en-US"/>
        </a:p>
      </dgm:t>
    </dgm:pt>
    <dgm:pt modelId="{C803C242-9ED1-48A3-9B8B-143C0295CECA}">
      <dgm:prSet/>
      <dgm:spPr/>
      <dgm:t>
        <a:bodyPr/>
        <a:lstStyle/>
        <a:p>
          <a:r>
            <a:rPr lang="en-GB" dirty="0" err="1"/>
            <a:t>Læknar</a:t>
          </a:r>
          <a:r>
            <a:rPr lang="en-GB" dirty="0"/>
            <a:t> </a:t>
          </a:r>
          <a:endParaRPr lang="en-US" dirty="0"/>
        </a:p>
      </dgm:t>
    </dgm:pt>
    <dgm:pt modelId="{B724F710-5DF0-4929-9016-7584A4E1F4C4}" type="parTrans" cxnId="{B66D1DB5-7FE0-4FF5-AB8B-A2A87EA24040}">
      <dgm:prSet/>
      <dgm:spPr/>
      <dgm:t>
        <a:bodyPr/>
        <a:lstStyle/>
        <a:p>
          <a:endParaRPr lang="en-US"/>
        </a:p>
      </dgm:t>
    </dgm:pt>
    <dgm:pt modelId="{FD24EC3A-A692-4F0F-908E-4E7C29E2BDB9}" type="sibTrans" cxnId="{B66D1DB5-7FE0-4FF5-AB8B-A2A87EA24040}">
      <dgm:prSet/>
      <dgm:spPr/>
      <dgm:t>
        <a:bodyPr/>
        <a:lstStyle/>
        <a:p>
          <a:endParaRPr lang="en-US"/>
        </a:p>
      </dgm:t>
    </dgm:pt>
    <dgm:pt modelId="{1E2FE61E-E3F2-4558-8489-406ECF2121C9}">
      <dgm:prSet/>
      <dgm:spPr/>
      <dgm:t>
        <a:bodyPr/>
        <a:lstStyle/>
        <a:p>
          <a:r>
            <a:rPr lang="en-GB"/>
            <a:t>Heilbrigðisgagnafræðingar</a:t>
          </a:r>
          <a:endParaRPr lang="en-US"/>
        </a:p>
      </dgm:t>
    </dgm:pt>
    <dgm:pt modelId="{C159E5CF-0B3E-458A-8AC3-C4AAC7B11265}" type="parTrans" cxnId="{DE416097-558C-400D-8EFA-353B78B12E97}">
      <dgm:prSet/>
      <dgm:spPr/>
      <dgm:t>
        <a:bodyPr/>
        <a:lstStyle/>
        <a:p>
          <a:endParaRPr lang="en-US"/>
        </a:p>
      </dgm:t>
    </dgm:pt>
    <dgm:pt modelId="{1B7C756E-E501-4E0B-BB05-BB312212E5F2}" type="sibTrans" cxnId="{DE416097-558C-400D-8EFA-353B78B12E97}">
      <dgm:prSet/>
      <dgm:spPr/>
      <dgm:t>
        <a:bodyPr/>
        <a:lstStyle/>
        <a:p>
          <a:endParaRPr lang="en-US"/>
        </a:p>
      </dgm:t>
    </dgm:pt>
    <dgm:pt modelId="{A2B19090-6EB2-402A-A6F8-42C65FCA362C}">
      <dgm:prSet/>
      <dgm:spPr/>
      <dgm:t>
        <a:bodyPr/>
        <a:lstStyle/>
        <a:p>
          <a:r>
            <a:rPr lang="en-GB"/>
            <a:t>Sálfræðingar</a:t>
          </a:r>
          <a:endParaRPr lang="en-US"/>
        </a:p>
      </dgm:t>
    </dgm:pt>
    <dgm:pt modelId="{5703C30E-0C19-45FD-BCDA-745496CF5180}" type="parTrans" cxnId="{6136E860-734C-43B6-B397-99395816E4FE}">
      <dgm:prSet/>
      <dgm:spPr/>
      <dgm:t>
        <a:bodyPr/>
        <a:lstStyle/>
        <a:p>
          <a:endParaRPr lang="en-US"/>
        </a:p>
      </dgm:t>
    </dgm:pt>
    <dgm:pt modelId="{1E30EF90-B0C2-49BA-9AB2-DFA54DBEEED8}" type="sibTrans" cxnId="{6136E860-734C-43B6-B397-99395816E4FE}">
      <dgm:prSet/>
      <dgm:spPr/>
      <dgm:t>
        <a:bodyPr/>
        <a:lstStyle/>
        <a:p>
          <a:endParaRPr lang="en-US"/>
        </a:p>
      </dgm:t>
    </dgm:pt>
    <dgm:pt modelId="{68E98531-ABA7-4B12-8EDE-1562F237AB40}">
      <dgm:prSet/>
      <dgm:spPr/>
      <dgm:t>
        <a:bodyPr/>
        <a:lstStyle/>
        <a:p>
          <a:r>
            <a:rPr lang="en-GB"/>
            <a:t>Sérkennarar</a:t>
          </a:r>
          <a:endParaRPr lang="en-US"/>
        </a:p>
      </dgm:t>
    </dgm:pt>
    <dgm:pt modelId="{E2CBF158-4094-4009-9934-8D5C30EFD170}" type="parTrans" cxnId="{C2D8AB7F-512E-4D0A-B761-06D9D021C7C0}">
      <dgm:prSet/>
      <dgm:spPr/>
      <dgm:t>
        <a:bodyPr/>
        <a:lstStyle/>
        <a:p>
          <a:endParaRPr lang="en-US"/>
        </a:p>
      </dgm:t>
    </dgm:pt>
    <dgm:pt modelId="{C04505E0-3355-4945-AE59-0D12560F775C}" type="sibTrans" cxnId="{C2D8AB7F-512E-4D0A-B761-06D9D021C7C0}">
      <dgm:prSet/>
      <dgm:spPr/>
      <dgm:t>
        <a:bodyPr/>
        <a:lstStyle/>
        <a:p>
          <a:endParaRPr lang="en-US"/>
        </a:p>
      </dgm:t>
    </dgm:pt>
    <dgm:pt modelId="{A76C294C-57E2-4C45-A79B-A4D79E258CCE}">
      <dgm:prSet/>
      <dgm:spPr/>
      <dgm:t>
        <a:bodyPr/>
        <a:lstStyle/>
        <a:p>
          <a:r>
            <a:rPr lang="en-GB" dirty="0" err="1"/>
            <a:t>Sjúkraþjálfari</a:t>
          </a:r>
          <a:r>
            <a:rPr lang="en-GB" dirty="0"/>
            <a:t> </a:t>
          </a:r>
          <a:endParaRPr lang="en-US" dirty="0"/>
        </a:p>
      </dgm:t>
    </dgm:pt>
    <dgm:pt modelId="{A8ECBD67-7E60-4735-B8E3-354DAFE30369}" type="parTrans" cxnId="{7216B04A-2E67-4C35-A7AD-14B33AC49506}">
      <dgm:prSet/>
      <dgm:spPr/>
      <dgm:t>
        <a:bodyPr/>
        <a:lstStyle/>
        <a:p>
          <a:endParaRPr lang="en-US"/>
        </a:p>
      </dgm:t>
    </dgm:pt>
    <dgm:pt modelId="{4215A718-EDB8-4929-8BE2-AFE8A34B0FB9}" type="sibTrans" cxnId="{7216B04A-2E67-4C35-A7AD-14B33AC49506}">
      <dgm:prSet/>
      <dgm:spPr/>
      <dgm:t>
        <a:bodyPr/>
        <a:lstStyle/>
        <a:p>
          <a:endParaRPr lang="en-US"/>
        </a:p>
      </dgm:t>
    </dgm:pt>
    <dgm:pt modelId="{68E95365-E418-429F-A23D-B23212ACCC44}">
      <dgm:prSet/>
      <dgm:spPr/>
      <dgm:t>
        <a:bodyPr/>
        <a:lstStyle/>
        <a:p>
          <a:r>
            <a:rPr lang="en-GB"/>
            <a:t>Talmeinafræðingar</a:t>
          </a:r>
          <a:endParaRPr lang="en-US"/>
        </a:p>
      </dgm:t>
    </dgm:pt>
    <dgm:pt modelId="{397B491B-9193-4F60-9F32-67CF722D9049}" type="parTrans" cxnId="{C0508CCD-25CC-46CC-B367-D6BB359A4577}">
      <dgm:prSet/>
      <dgm:spPr/>
      <dgm:t>
        <a:bodyPr/>
        <a:lstStyle/>
        <a:p>
          <a:endParaRPr lang="en-US"/>
        </a:p>
      </dgm:t>
    </dgm:pt>
    <dgm:pt modelId="{57D9F3C6-D97E-4B5E-9B5F-13297757DE68}" type="sibTrans" cxnId="{C0508CCD-25CC-46CC-B367-D6BB359A4577}">
      <dgm:prSet/>
      <dgm:spPr/>
      <dgm:t>
        <a:bodyPr/>
        <a:lstStyle/>
        <a:p>
          <a:endParaRPr lang="en-US"/>
        </a:p>
      </dgm:t>
    </dgm:pt>
    <dgm:pt modelId="{82ED83DC-0E1A-4338-866B-5BC28B19DF7B}">
      <dgm:prSet/>
      <dgm:spPr/>
      <dgm:t>
        <a:bodyPr/>
        <a:lstStyle/>
        <a:p>
          <a:r>
            <a:rPr lang="en-GB"/>
            <a:t>Þroskaþjálfar </a:t>
          </a:r>
          <a:endParaRPr lang="en-US"/>
        </a:p>
      </dgm:t>
    </dgm:pt>
    <dgm:pt modelId="{17331711-2B1F-4951-874A-FD2F100219C4}" type="parTrans" cxnId="{161E0025-5EA8-4CAF-A51C-26DE47DAA303}">
      <dgm:prSet/>
      <dgm:spPr/>
      <dgm:t>
        <a:bodyPr/>
        <a:lstStyle/>
        <a:p>
          <a:endParaRPr lang="en-US"/>
        </a:p>
      </dgm:t>
    </dgm:pt>
    <dgm:pt modelId="{57E32F8D-0A54-4918-A743-B8F239BA977D}" type="sibTrans" cxnId="{161E0025-5EA8-4CAF-A51C-26DE47DAA303}">
      <dgm:prSet/>
      <dgm:spPr/>
      <dgm:t>
        <a:bodyPr/>
        <a:lstStyle/>
        <a:p>
          <a:endParaRPr lang="en-US"/>
        </a:p>
      </dgm:t>
    </dgm:pt>
    <dgm:pt modelId="{DB7A24A1-18F8-47BA-969B-FB90FD125CE3}" type="pres">
      <dgm:prSet presAssocID="{C55C29B1-B4BD-4CED-8AE0-134620DDA488}" presName="vert0" presStyleCnt="0">
        <dgm:presLayoutVars>
          <dgm:dir/>
          <dgm:animOne val="branch"/>
          <dgm:animLvl val="lvl"/>
        </dgm:presLayoutVars>
      </dgm:prSet>
      <dgm:spPr/>
    </dgm:pt>
    <dgm:pt modelId="{2662B784-AACD-417B-8F1C-1C906D58BA7F}" type="pres">
      <dgm:prSet presAssocID="{A904A7F0-FE36-4966-9080-36288294BF36}" presName="thickLine" presStyleLbl="alignNode1" presStyleIdx="0" presStyleCnt="10"/>
      <dgm:spPr/>
    </dgm:pt>
    <dgm:pt modelId="{80FB7BDB-3DAB-406D-BB5B-A13A86D6A1C1}" type="pres">
      <dgm:prSet presAssocID="{A904A7F0-FE36-4966-9080-36288294BF36}" presName="horz1" presStyleCnt="0"/>
      <dgm:spPr/>
    </dgm:pt>
    <dgm:pt modelId="{4DE03F77-4E98-4CB2-BA87-97C5F0E58850}" type="pres">
      <dgm:prSet presAssocID="{A904A7F0-FE36-4966-9080-36288294BF36}" presName="tx1" presStyleLbl="revTx" presStyleIdx="0" presStyleCnt="10"/>
      <dgm:spPr/>
    </dgm:pt>
    <dgm:pt modelId="{87A095C7-D3EF-4582-973D-56553A706131}" type="pres">
      <dgm:prSet presAssocID="{A904A7F0-FE36-4966-9080-36288294BF36}" presName="vert1" presStyleCnt="0"/>
      <dgm:spPr/>
    </dgm:pt>
    <dgm:pt modelId="{0B056154-4127-4424-821D-C4E6337BB597}" type="pres">
      <dgm:prSet presAssocID="{391CBC37-1A7E-4DCE-BAA4-48D6165A64AF}" presName="thickLine" presStyleLbl="alignNode1" presStyleIdx="1" presStyleCnt="10"/>
      <dgm:spPr/>
    </dgm:pt>
    <dgm:pt modelId="{1E426C7B-4721-4FDD-8219-7C9D0FE2E642}" type="pres">
      <dgm:prSet presAssocID="{391CBC37-1A7E-4DCE-BAA4-48D6165A64AF}" presName="horz1" presStyleCnt="0"/>
      <dgm:spPr/>
    </dgm:pt>
    <dgm:pt modelId="{D0319388-E003-40D1-9C56-1FF5C5173EAA}" type="pres">
      <dgm:prSet presAssocID="{391CBC37-1A7E-4DCE-BAA4-48D6165A64AF}" presName="tx1" presStyleLbl="revTx" presStyleIdx="1" presStyleCnt="10"/>
      <dgm:spPr/>
    </dgm:pt>
    <dgm:pt modelId="{5671D326-8364-4B2F-B68C-4E076044B01C}" type="pres">
      <dgm:prSet presAssocID="{391CBC37-1A7E-4DCE-BAA4-48D6165A64AF}" presName="vert1" presStyleCnt="0"/>
      <dgm:spPr/>
    </dgm:pt>
    <dgm:pt modelId="{D8BE2D87-2EF8-4178-8BB4-0CA02DA400BF}" type="pres">
      <dgm:prSet presAssocID="{09D8D083-F513-429B-83BE-84ABA63E9A93}" presName="thickLine" presStyleLbl="alignNode1" presStyleIdx="2" presStyleCnt="10"/>
      <dgm:spPr/>
    </dgm:pt>
    <dgm:pt modelId="{303E362C-AC9A-429D-A609-CA6DC11E6E83}" type="pres">
      <dgm:prSet presAssocID="{09D8D083-F513-429B-83BE-84ABA63E9A93}" presName="horz1" presStyleCnt="0"/>
      <dgm:spPr/>
    </dgm:pt>
    <dgm:pt modelId="{49F5DBE3-F322-40EF-87CF-2FE0E1F511CA}" type="pres">
      <dgm:prSet presAssocID="{09D8D083-F513-429B-83BE-84ABA63E9A93}" presName="tx1" presStyleLbl="revTx" presStyleIdx="2" presStyleCnt="10"/>
      <dgm:spPr/>
    </dgm:pt>
    <dgm:pt modelId="{072EA9CB-58AC-4EE8-995C-AB5E8ABA0AE5}" type="pres">
      <dgm:prSet presAssocID="{09D8D083-F513-429B-83BE-84ABA63E9A93}" presName="vert1" presStyleCnt="0"/>
      <dgm:spPr/>
    </dgm:pt>
    <dgm:pt modelId="{B7D7CD9D-0224-408A-AC13-BFF7DB763866}" type="pres">
      <dgm:prSet presAssocID="{C803C242-9ED1-48A3-9B8B-143C0295CECA}" presName="thickLine" presStyleLbl="alignNode1" presStyleIdx="3" presStyleCnt="10"/>
      <dgm:spPr/>
    </dgm:pt>
    <dgm:pt modelId="{BA009AB7-6B19-4BFA-BB7A-6FB15C445F61}" type="pres">
      <dgm:prSet presAssocID="{C803C242-9ED1-48A3-9B8B-143C0295CECA}" presName="horz1" presStyleCnt="0"/>
      <dgm:spPr/>
    </dgm:pt>
    <dgm:pt modelId="{FA5B6199-C858-4339-8E31-5C02E5883B7A}" type="pres">
      <dgm:prSet presAssocID="{C803C242-9ED1-48A3-9B8B-143C0295CECA}" presName="tx1" presStyleLbl="revTx" presStyleIdx="3" presStyleCnt="10"/>
      <dgm:spPr/>
    </dgm:pt>
    <dgm:pt modelId="{AEBF55DF-EE78-4F76-9B49-1896330633D4}" type="pres">
      <dgm:prSet presAssocID="{C803C242-9ED1-48A3-9B8B-143C0295CECA}" presName="vert1" presStyleCnt="0"/>
      <dgm:spPr/>
    </dgm:pt>
    <dgm:pt modelId="{5412AD16-2DE5-48C9-80E0-CDFE2D740EBA}" type="pres">
      <dgm:prSet presAssocID="{1E2FE61E-E3F2-4558-8489-406ECF2121C9}" presName="thickLine" presStyleLbl="alignNode1" presStyleIdx="4" presStyleCnt="10"/>
      <dgm:spPr/>
    </dgm:pt>
    <dgm:pt modelId="{9736EC27-819F-402B-8424-C24B59A19C6D}" type="pres">
      <dgm:prSet presAssocID="{1E2FE61E-E3F2-4558-8489-406ECF2121C9}" presName="horz1" presStyleCnt="0"/>
      <dgm:spPr/>
    </dgm:pt>
    <dgm:pt modelId="{C6EE197C-EF79-4DE7-99BF-77838DE454A3}" type="pres">
      <dgm:prSet presAssocID="{1E2FE61E-E3F2-4558-8489-406ECF2121C9}" presName="tx1" presStyleLbl="revTx" presStyleIdx="4" presStyleCnt="10"/>
      <dgm:spPr/>
    </dgm:pt>
    <dgm:pt modelId="{6A4D01DA-80B2-4561-AA21-9835B39EA4B3}" type="pres">
      <dgm:prSet presAssocID="{1E2FE61E-E3F2-4558-8489-406ECF2121C9}" presName="vert1" presStyleCnt="0"/>
      <dgm:spPr/>
    </dgm:pt>
    <dgm:pt modelId="{CD8F1DBA-1E9F-42A8-A06D-0F06B56F6A29}" type="pres">
      <dgm:prSet presAssocID="{A2B19090-6EB2-402A-A6F8-42C65FCA362C}" presName="thickLine" presStyleLbl="alignNode1" presStyleIdx="5" presStyleCnt="10"/>
      <dgm:spPr/>
    </dgm:pt>
    <dgm:pt modelId="{6CA1FC73-01A1-4CD8-B833-BCD85CF74C36}" type="pres">
      <dgm:prSet presAssocID="{A2B19090-6EB2-402A-A6F8-42C65FCA362C}" presName="horz1" presStyleCnt="0"/>
      <dgm:spPr/>
    </dgm:pt>
    <dgm:pt modelId="{2CA16C16-B23E-4069-B387-293642CD2980}" type="pres">
      <dgm:prSet presAssocID="{A2B19090-6EB2-402A-A6F8-42C65FCA362C}" presName="tx1" presStyleLbl="revTx" presStyleIdx="5" presStyleCnt="10"/>
      <dgm:spPr/>
    </dgm:pt>
    <dgm:pt modelId="{96436DFE-0F12-4585-A8FF-4C7636820285}" type="pres">
      <dgm:prSet presAssocID="{A2B19090-6EB2-402A-A6F8-42C65FCA362C}" presName="vert1" presStyleCnt="0"/>
      <dgm:spPr/>
    </dgm:pt>
    <dgm:pt modelId="{F26EB359-BC77-433C-B630-301C1BDB7AB5}" type="pres">
      <dgm:prSet presAssocID="{68E98531-ABA7-4B12-8EDE-1562F237AB40}" presName="thickLine" presStyleLbl="alignNode1" presStyleIdx="6" presStyleCnt="10"/>
      <dgm:spPr/>
    </dgm:pt>
    <dgm:pt modelId="{96AA8BF7-B6E6-4440-B684-5E6769D98BBD}" type="pres">
      <dgm:prSet presAssocID="{68E98531-ABA7-4B12-8EDE-1562F237AB40}" presName="horz1" presStyleCnt="0"/>
      <dgm:spPr/>
    </dgm:pt>
    <dgm:pt modelId="{0653618B-CA35-4130-A5A6-8C2251537125}" type="pres">
      <dgm:prSet presAssocID="{68E98531-ABA7-4B12-8EDE-1562F237AB40}" presName="tx1" presStyleLbl="revTx" presStyleIdx="6" presStyleCnt="10"/>
      <dgm:spPr/>
    </dgm:pt>
    <dgm:pt modelId="{0BDE44BB-2D57-4D6E-B73D-13898AC36208}" type="pres">
      <dgm:prSet presAssocID="{68E98531-ABA7-4B12-8EDE-1562F237AB40}" presName="vert1" presStyleCnt="0"/>
      <dgm:spPr/>
    </dgm:pt>
    <dgm:pt modelId="{9454A79C-C880-474E-BB60-2CA4784D781B}" type="pres">
      <dgm:prSet presAssocID="{A76C294C-57E2-4C45-A79B-A4D79E258CCE}" presName="thickLine" presStyleLbl="alignNode1" presStyleIdx="7" presStyleCnt="10"/>
      <dgm:spPr/>
    </dgm:pt>
    <dgm:pt modelId="{7055C212-1A80-4DDE-9C7F-5D5A718AE2CD}" type="pres">
      <dgm:prSet presAssocID="{A76C294C-57E2-4C45-A79B-A4D79E258CCE}" presName="horz1" presStyleCnt="0"/>
      <dgm:spPr/>
    </dgm:pt>
    <dgm:pt modelId="{F6AF2D78-BE59-41A7-923C-FE731CF5A9D3}" type="pres">
      <dgm:prSet presAssocID="{A76C294C-57E2-4C45-A79B-A4D79E258CCE}" presName="tx1" presStyleLbl="revTx" presStyleIdx="7" presStyleCnt="10"/>
      <dgm:spPr/>
    </dgm:pt>
    <dgm:pt modelId="{F81A42AF-821A-4FB5-990F-A5026E7B8E27}" type="pres">
      <dgm:prSet presAssocID="{A76C294C-57E2-4C45-A79B-A4D79E258CCE}" presName="vert1" presStyleCnt="0"/>
      <dgm:spPr/>
    </dgm:pt>
    <dgm:pt modelId="{7A653B3D-205A-4F84-B41C-782178BAC19B}" type="pres">
      <dgm:prSet presAssocID="{68E95365-E418-429F-A23D-B23212ACCC44}" presName="thickLine" presStyleLbl="alignNode1" presStyleIdx="8" presStyleCnt="10"/>
      <dgm:spPr/>
    </dgm:pt>
    <dgm:pt modelId="{1E9638E4-75FE-465E-AF15-3638096AA815}" type="pres">
      <dgm:prSet presAssocID="{68E95365-E418-429F-A23D-B23212ACCC44}" presName="horz1" presStyleCnt="0"/>
      <dgm:spPr/>
    </dgm:pt>
    <dgm:pt modelId="{42989B7C-3142-4774-BE6C-BA83254D2EA1}" type="pres">
      <dgm:prSet presAssocID="{68E95365-E418-429F-A23D-B23212ACCC44}" presName="tx1" presStyleLbl="revTx" presStyleIdx="8" presStyleCnt="10"/>
      <dgm:spPr/>
    </dgm:pt>
    <dgm:pt modelId="{B119151F-2D27-4592-9998-933EA83263C2}" type="pres">
      <dgm:prSet presAssocID="{68E95365-E418-429F-A23D-B23212ACCC44}" presName="vert1" presStyleCnt="0"/>
      <dgm:spPr/>
    </dgm:pt>
    <dgm:pt modelId="{63A791ED-77FA-46AC-B27F-70CB8BEC34A7}" type="pres">
      <dgm:prSet presAssocID="{82ED83DC-0E1A-4338-866B-5BC28B19DF7B}" presName="thickLine" presStyleLbl="alignNode1" presStyleIdx="9" presStyleCnt="10"/>
      <dgm:spPr/>
    </dgm:pt>
    <dgm:pt modelId="{03FF94F6-65F6-47B0-A47C-CD2FFDDE884B}" type="pres">
      <dgm:prSet presAssocID="{82ED83DC-0E1A-4338-866B-5BC28B19DF7B}" presName="horz1" presStyleCnt="0"/>
      <dgm:spPr/>
    </dgm:pt>
    <dgm:pt modelId="{ABC018B9-1DF7-4F51-BD8B-8216AC48A580}" type="pres">
      <dgm:prSet presAssocID="{82ED83DC-0E1A-4338-866B-5BC28B19DF7B}" presName="tx1" presStyleLbl="revTx" presStyleIdx="9" presStyleCnt="10"/>
      <dgm:spPr/>
    </dgm:pt>
    <dgm:pt modelId="{414C466A-F4ED-4CF2-9CA3-CEB2E6D9DC2C}" type="pres">
      <dgm:prSet presAssocID="{82ED83DC-0E1A-4338-866B-5BC28B19DF7B}" presName="vert1" presStyleCnt="0"/>
      <dgm:spPr/>
    </dgm:pt>
  </dgm:ptLst>
  <dgm:cxnLst>
    <dgm:cxn modelId="{E2A4E508-AD99-4B36-A968-930A52886FF8}" type="presOf" srcId="{68E95365-E418-429F-A23D-B23212ACCC44}" destId="{42989B7C-3142-4774-BE6C-BA83254D2EA1}" srcOrd="0" destOrd="0" presId="urn:microsoft.com/office/officeart/2008/layout/LinedList"/>
    <dgm:cxn modelId="{41F7A910-B178-46D4-A77F-6C8AD072FE37}" type="presOf" srcId="{09D8D083-F513-429B-83BE-84ABA63E9A93}" destId="{49F5DBE3-F322-40EF-87CF-2FE0E1F511CA}" srcOrd="0" destOrd="0" presId="urn:microsoft.com/office/officeart/2008/layout/LinedList"/>
    <dgm:cxn modelId="{161E0025-5EA8-4CAF-A51C-26DE47DAA303}" srcId="{C55C29B1-B4BD-4CED-8AE0-134620DDA488}" destId="{82ED83DC-0E1A-4338-866B-5BC28B19DF7B}" srcOrd="9" destOrd="0" parTransId="{17331711-2B1F-4951-874A-FD2F100219C4}" sibTransId="{57E32F8D-0A54-4918-A743-B8F239BA977D}"/>
    <dgm:cxn modelId="{4E78293C-E6D9-43AC-80AB-776AF1432052}" type="presOf" srcId="{A76C294C-57E2-4C45-A79B-A4D79E258CCE}" destId="{F6AF2D78-BE59-41A7-923C-FE731CF5A9D3}" srcOrd="0" destOrd="0" presId="urn:microsoft.com/office/officeart/2008/layout/LinedList"/>
    <dgm:cxn modelId="{E588155D-1F5B-4BBE-8F15-AD359D8774F2}" type="presOf" srcId="{A2B19090-6EB2-402A-A6F8-42C65FCA362C}" destId="{2CA16C16-B23E-4069-B387-293642CD2980}" srcOrd="0" destOrd="0" presId="urn:microsoft.com/office/officeart/2008/layout/LinedList"/>
    <dgm:cxn modelId="{6136E860-734C-43B6-B397-99395816E4FE}" srcId="{C55C29B1-B4BD-4CED-8AE0-134620DDA488}" destId="{A2B19090-6EB2-402A-A6F8-42C65FCA362C}" srcOrd="5" destOrd="0" parTransId="{5703C30E-0C19-45FD-BCDA-745496CF5180}" sibTransId="{1E30EF90-B0C2-49BA-9AB2-DFA54DBEEED8}"/>
    <dgm:cxn modelId="{7216B04A-2E67-4C35-A7AD-14B33AC49506}" srcId="{C55C29B1-B4BD-4CED-8AE0-134620DDA488}" destId="{A76C294C-57E2-4C45-A79B-A4D79E258CCE}" srcOrd="7" destOrd="0" parTransId="{A8ECBD67-7E60-4735-B8E3-354DAFE30369}" sibTransId="{4215A718-EDB8-4929-8BE2-AFE8A34B0FB9}"/>
    <dgm:cxn modelId="{D4125071-3863-419D-BB53-8F8796F1E4B6}" srcId="{C55C29B1-B4BD-4CED-8AE0-134620DDA488}" destId="{A904A7F0-FE36-4966-9080-36288294BF36}" srcOrd="0" destOrd="0" parTransId="{0DBFA245-CC93-412A-B3BE-77AD7949E9DA}" sibTransId="{20BE5DC3-8985-4CFF-89A5-0BC5AB4478AC}"/>
    <dgm:cxn modelId="{B9223676-BF0B-4580-A61E-430832EFCD54}" type="presOf" srcId="{82ED83DC-0E1A-4338-866B-5BC28B19DF7B}" destId="{ABC018B9-1DF7-4F51-BD8B-8216AC48A580}" srcOrd="0" destOrd="0" presId="urn:microsoft.com/office/officeart/2008/layout/LinedList"/>
    <dgm:cxn modelId="{C2D8AB7F-512E-4D0A-B761-06D9D021C7C0}" srcId="{C55C29B1-B4BD-4CED-8AE0-134620DDA488}" destId="{68E98531-ABA7-4B12-8EDE-1562F237AB40}" srcOrd="6" destOrd="0" parTransId="{E2CBF158-4094-4009-9934-8D5C30EFD170}" sibTransId="{C04505E0-3355-4945-AE59-0D12560F775C}"/>
    <dgm:cxn modelId="{5E232781-3B6D-49C4-A747-9D92F1CBB9E9}" type="presOf" srcId="{A904A7F0-FE36-4966-9080-36288294BF36}" destId="{4DE03F77-4E98-4CB2-BA87-97C5F0E58850}" srcOrd="0" destOrd="0" presId="urn:microsoft.com/office/officeart/2008/layout/LinedList"/>
    <dgm:cxn modelId="{794FC68D-B672-4EC4-A312-2BBACE20E1A8}" srcId="{C55C29B1-B4BD-4CED-8AE0-134620DDA488}" destId="{09D8D083-F513-429B-83BE-84ABA63E9A93}" srcOrd="2" destOrd="0" parTransId="{EBBE87C7-DA2C-4994-A7AE-07D84A470996}" sibTransId="{4AADD14E-29BC-40D0-B8D5-60B1FFED77E3}"/>
    <dgm:cxn modelId="{1D5F2F91-C9D3-4DE5-ABBD-CBFB59D2517D}" type="presOf" srcId="{C55C29B1-B4BD-4CED-8AE0-134620DDA488}" destId="{DB7A24A1-18F8-47BA-969B-FB90FD125CE3}" srcOrd="0" destOrd="0" presId="urn:microsoft.com/office/officeart/2008/layout/LinedList"/>
    <dgm:cxn modelId="{DE416097-558C-400D-8EFA-353B78B12E97}" srcId="{C55C29B1-B4BD-4CED-8AE0-134620DDA488}" destId="{1E2FE61E-E3F2-4558-8489-406ECF2121C9}" srcOrd="4" destOrd="0" parTransId="{C159E5CF-0B3E-458A-8AC3-C4AAC7B11265}" sibTransId="{1B7C756E-E501-4E0B-BB05-BB312212E5F2}"/>
    <dgm:cxn modelId="{B6F84997-3F71-43A4-B504-D29539790D91}" type="presOf" srcId="{68E98531-ABA7-4B12-8EDE-1562F237AB40}" destId="{0653618B-CA35-4130-A5A6-8C2251537125}" srcOrd="0" destOrd="0" presId="urn:microsoft.com/office/officeart/2008/layout/LinedList"/>
    <dgm:cxn modelId="{B66D1DB5-7FE0-4FF5-AB8B-A2A87EA24040}" srcId="{C55C29B1-B4BD-4CED-8AE0-134620DDA488}" destId="{C803C242-9ED1-48A3-9B8B-143C0295CECA}" srcOrd="3" destOrd="0" parTransId="{B724F710-5DF0-4929-9016-7584A4E1F4C4}" sibTransId="{FD24EC3A-A692-4F0F-908E-4E7C29E2BDB9}"/>
    <dgm:cxn modelId="{FFBEEEC7-FF13-46C1-AEFC-3639A306BE02}" type="presOf" srcId="{1E2FE61E-E3F2-4558-8489-406ECF2121C9}" destId="{C6EE197C-EF79-4DE7-99BF-77838DE454A3}" srcOrd="0" destOrd="0" presId="urn:microsoft.com/office/officeart/2008/layout/LinedList"/>
    <dgm:cxn modelId="{C0508CCD-25CC-46CC-B367-D6BB359A4577}" srcId="{C55C29B1-B4BD-4CED-8AE0-134620DDA488}" destId="{68E95365-E418-429F-A23D-B23212ACCC44}" srcOrd="8" destOrd="0" parTransId="{397B491B-9193-4F60-9F32-67CF722D9049}" sibTransId="{57D9F3C6-D97E-4B5E-9B5F-13297757DE68}"/>
    <dgm:cxn modelId="{904728D7-18C7-499C-BC5B-504E64198F16}" srcId="{C55C29B1-B4BD-4CED-8AE0-134620DDA488}" destId="{391CBC37-1A7E-4DCE-BAA4-48D6165A64AF}" srcOrd="1" destOrd="0" parTransId="{EDE8F5B9-1FCE-423A-9F6E-BDADBF8E8350}" sibTransId="{0322E804-F82C-45C3-B076-E899D0D66DF1}"/>
    <dgm:cxn modelId="{772CC4F4-207B-44FF-B000-F2BE0A97C7F5}" type="presOf" srcId="{391CBC37-1A7E-4DCE-BAA4-48D6165A64AF}" destId="{D0319388-E003-40D1-9C56-1FF5C5173EAA}" srcOrd="0" destOrd="0" presId="urn:microsoft.com/office/officeart/2008/layout/LinedList"/>
    <dgm:cxn modelId="{86B293F8-1DCF-4EDD-A38C-EF356C95C7A2}" type="presOf" srcId="{C803C242-9ED1-48A3-9B8B-143C0295CECA}" destId="{FA5B6199-C858-4339-8E31-5C02E5883B7A}" srcOrd="0" destOrd="0" presId="urn:microsoft.com/office/officeart/2008/layout/LinedList"/>
    <dgm:cxn modelId="{C7C26978-CFB6-4AC8-9F34-0FB2C11F471C}" type="presParOf" srcId="{DB7A24A1-18F8-47BA-969B-FB90FD125CE3}" destId="{2662B784-AACD-417B-8F1C-1C906D58BA7F}" srcOrd="0" destOrd="0" presId="urn:microsoft.com/office/officeart/2008/layout/LinedList"/>
    <dgm:cxn modelId="{8E96DA5A-AF1E-42D6-9684-0D5C4FF8289E}" type="presParOf" srcId="{DB7A24A1-18F8-47BA-969B-FB90FD125CE3}" destId="{80FB7BDB-3DAB-406D-BB5B-A13A86D6A1C1}" srcOrd="1" destOrd="0" presId="urn:microsoft.com/office/officeart/2008/layout/LinedList"/>
    <dgm:cxn modelId="{3800A1E1-68EA-4554-9374-A215E369167C}" type="presParOf" srcId="{80FB7BDB-3DAB-406D-BB5B-A13A86D6A1C1}" destId="{4DE03F77-4E98-4CB2-BA87-97C5F0E58850}" srcOrd="0" destOrd="0" presId="urn:microsoft.com/office/officeart/2008/layout/LinedList"/>
    <dgm:cxn modelId="{041A08A6-255D-4090-A66E-11E43D7A4DBC}" type="presParOf" srcId="{80FB7BDB-3DAB-406D-BB5B-A13A86D6A1C1}" destId="{87A095C7-D3EF-4582-973D-56553A706131}" srcOrd="1" destOrd="0" presId="urn:microsoft.com/office/officeart/2008/layout/LinedList"/>
    <dgm:cxn modelId="{2F476B30-925F-4561-B9C6-17F1CAA08C9F}" type="presParOf" srcId="{DB7A24A1-18F8-47BA-969B-FB90FD125CE3}" destId="{0B056154-4127-4424-821D-C4E6337BB597}" srcOrd="2" destOrd="0" presId="urn:microsoft.com/office/officeart/2008/layout/LinedList"/>
    <dgm:cxn modelId="{0C817979-EC72-4A5E-9948-D5FA5AE5FD4B}" type="presParOf" srcId="{DB7A24A1-18F8-47BA-969B-FB90FD125CE3}" destId="{1E426C7B-4721-4FDD-8219-7C9D0FE2E642}" srcOrd="3" destOrd="0" presId="urn:microsoft.com/office/officeart/2008/layout/LinedList"/>
    <dgm:cxn modelId="{676B1FEB-CA3E-48E6-B0E3-40562D31F695}" type="presParOf" srcId="{1E426C7B-4721-4FDD-8219-7C9D0FE2E642}" destId="{D0319388-E003-40D1-9C56-1FF5C5173EAA}" srcOrd="0" destOrd="0" presId="urn:microsoft.com/office/officeart/2008/layout/LinedList"/>
    <dgm:cxn modelId="{0038B946-2B23-4717-87BA-E227F23005DA}" type="presParOf" srcId="{1E426C7B-4721-4FDD-8219-7C9D0FE2E642}" destId="{5671D326-8364-4B2F-B68C-4E076044B01C}" srcOrd="1" destOrd="0" presId="urn:microsoft.com/office/officeart/2008/layout/LinedList"/>
    <dgm:cxn modelId="{1A482F76-2404-47A4-B3E0-7D2FC9B89F7A}" type="presParOf" srcId="{DB7A24A1-18F8-47BA-969B-FB90FD125CE3}" destId="{D8BE2D87-2EF8-4178-8BB4-0CA02DA400BF}" srcOrd="4" destOrd="0" presId="urn:microsoft.com/office/officeart/2008/layout/LinedList"/>
    <dgm:cxn modelId="{57686CF7-5668-4A60-893C-51D454824BD8}" type="presParOf" srcId="{DB7A24A1-18F8-47BA-969B-FB90FD125CE3}" destId="{303E362C-AC9A-429D-A609-CA6DC11E6E83}" srcOrd="5" destOrd="0" presId="urn:microsoft.com/office/officeart/2008/layout/LinedList"/>
    <dgm:cxn modelId="{76CDC76A-61FD-4B0F-88DC-345F948F6648}" type="presParOf" srcId="{303E362C-AC9A-429D-A609-CA6DC11E6E83}" destId="{49F5DBE3-F322-40EF-87CF-2FE0E1F511CA}" srcOrd="0" destOrd="0" presId="urn:microsoft.com/office/officeart/2008/layout/LinedList"/>
    <dgm:cxn modelId="{DBE783F1-B161-4B34-894A-593BFE7A940F}" type="presParOf" srcId="{303E362C-AC9A-429D-A609-CA6DC11E6E83}" destId="{072EA9CB-58AC-4EE8-995C-AB5E8ABA0AE5}" srcOrd="1" destOrd="0" presId="urn:microsoft.com/office/officeart/2008/layout/LinedList"/>
    <dgm:cxn modelId="{29CAF0BF-E51B-49CB-B6DB-3578C181947B}" type="presParOf" srcId="{DB7A24A1-18F8-47BA-969B-FB90FD125CE3}" destId="{B7D7CD9D-0224-408A-AC13-BFF7DB763866}" srcOrd="6" destOrd="0" presId="urn:microsoft.com/office/officeart/2008/layout/LinedList"/>
    <dgm:cxn modelId="{0B8BF59E-8D18-4E5B-B98C-64EB32AA6AB0}" type="presParOf" srcId="{DB7A24A1-18F8-47BA-969B-FB90FD125CE3}" destId="{BA009AB7-6B19-4BFA-BB7A-6FB15C445F61}" srcOrd="7" destOrd="0" presId="urn:microsoft.com/office/officeart/2008/layout/LinedList"/>
    <dgm:cxn modelId="{A09DA797-D810-40DA-9CDA-284F9A72F0BC}" type="presParOf" srcId="{BA009AB7-6B19-4BFA-BB7A-6FB15C445F61}" destId="{FA5B6199-C858-4339-8E31-5C02E5883B7A}" srcOrd="0" destOrd="0" presId="urn:microsoft.com/office/officeart/2008/layout/LinedList"/>
    <dgm:cxn modelId="{96174599-C496-4476-B7B0-B75A0049E198}" type="presParOf" srcId="{BA009AB7-6B19-4BFA-BB7A-6FB15C445F61}" destId="{AEBF55DF-EE78-4F76-9B49-1896330633D4}" srcOrd="1" destOrd="0" presId="urn:microsoft.com/office/officeart/2008/layout/LinedList"/>
    <dgm:cxn modelId="{6A9B9B69-BBBA-4D0B-ACDB-277630B2B6A3}" type="presParOf" srcId="{DB7A24A1-18F8-47BA-969B-FB90FD125CE3}" destId="{5412AD16-2DE5-48C9-80E0-CDFE2D740EBA}" srcOrd="8" destOrd="0" presId="urn:microsoft.com/office/officeart/2008/layout/LinedList"/>
    <dgm:cxn modelId="{9A4EC9AF-06E1-4A9F-82FE-5C379C8DDDE4}" type="presParOf" srcId="{DB7A24A1-18F8-47BA-969B-FB90FD125CE3}" destId="{9736EC27-819F-402B-8424-C24B59A19C6D}" srcOrd="9" destOrd="0" presId="urn:microsoft.com/office/officeart/2008/layout/LinedList"/>
    <dgm:cxn modelId="{7FB3DD0F-E769-41FA-8CDE-BCE494B3B0DE}" type="presParOf" srcId="{9736EC27-819F-402B-8424-C24B59A19C6D}" destId="{C6EE197C-EF79-4DE7-99BF-77838DE454A3}" srcOrd="0" destOrd="0" presId="urn:microsoft.com/office/officeart/2008/layout/LinedList"/>
    <dgm:cxn modelId="{99ECE481-D473-48C1-AE6D-B59A9FF005A0}" type="presParOf" srcId="{9736EC27-819F-402B-8424-C24B59A19C6D}" destId="{6A4D01DA-80B2-4561-AA21-9835B39EA4B3}" srcOrd="1" destOrd="0" presId="urn:microsoft.com/office/officeart/2008/layout/LinedList"/>
    <dgm:cxn modelId="{E9BB582A-986A-4AEC-BA0F-6885CB44C1E6}" type="presParOf" srcId="{DB7A24A1-18F8-47BA-969B-FB90FD125CE3}" destId="{CD8F1DBA-1E9F-42A8-A06D-0F06B56F6A29}" srcOrd="10" destOrd="0" presId="urn:microsoft.com/office/officeart/2008/layout/LinedList"/>
    <dgm:cxn modelId="{83A2E42C-E0EE-472E-B0AB-AE9CEB909023}" type="presParOf" srcId="{DB7A24A1-18F8-47BA-969B-FB90FD125CE3}" destId="{6CA1FC73-01A1-4CD8-B833-BCD85CF74C36}" srcOrd="11" destOrd="0" presId="urn:microsoft.com/office/officeart/2008/layout/LinedList"/>
    <dgm:cxn modelId="{3CFF528B-7554-437A-952C-76F00C472CF1}" type="presParOf" srcId="{6CA1FC73-01A1-4CD8-B833-BCD85CF74C36}" destId="{2CA16C16-B23E-4069-B387-293642CD2980}" srcOrd="0" destOrd="0" presId="urn:microsoft.com/office/officeart/2008/layout/LinedList"/>
    <dgm:cxn modelId="{EB54EEA0-6A29-4A69-9183-91A7F50AF988}" type="presParOf" srcId="{6CA1FC73-01A1-4CD8-B833-BCD85CF74C36}" destId="{96436DFE-0F12-4585-A8FF-4C7636820285}" srcOrd="1" destOrd="0" presId="urn:microsoft.com/office/officeart/2008/layout/LinedList"/>
    <dgm:cxn modelId="{EA4E1682-354F-4A57-BDEA-F22AAA0D726A}" type="presParOf" srcId="{DB7A24A1-18F8-47BA-969B-FB90FD125CE3}" destId="{F26EB359-BC77-433C-B630-301C1BDB7AB5}" srcOrd="12" destOrd="0" presId="urn:microsoft.com/office/officeart/2008/layout/LinedList"/>
    <dgm:cxn modelId="{D44BA407-B62E-4FFC-BF4A-DB8C81B77F27}" type="presParOf" srcId="{DB7A24A1-18F8-47BA-969B-FB90FD125CE3}" destId="{96AA8BF7-B6E6-4440-B684-5E6769D98BBD}" srcOrd="13" destOrd="0" presId="urn:microsoft.com/office/officeart/2008/layout/LinedList"/>
    <dgm:cxn modelId="{33464472-9A5D-46A3-AD96-4E8AA228F938}" type="presParOf" srcId="{96AA8BF7-B6E6-4440-B684-5E6769D98BBD}" destId="{0653618B-CA35-4130-A5A6-8C2251537125}" srcOrd="0" destOrd="0" presId="urn:microsoft.com/office/officeart/2008/layout/LinedList"/>
    <dgm:cxn modelId="{CF45E2A0-6181-4B63-84B4-6AAE9864B55B}" type="presParOf" srcId="{96AA8BF7-B6E6-4440-B684-5E6769D98BBD}" destId="{0BDE44BB-2D57-4D6E-B73D-13898AC36208}" srcOrd="1" destOrd="0" presId="urn:microsoft.com/office/officeart/2008/layout/LinedList"/>
    <dgm:cxn modelId="{D084B870-0DE3-4D9A-AE55-537F2C8BE3F7}" type="presParOf" srcId="{DB7A24A1-18F8-47BA-969B-FB90FD125CE3}" destId="{9454A79C-C880-474E-BB60-2CA4784D781B}" srcOrd="14" destOrd="0" presId="urn:microsoft.com/office/officeart/2008/layout/LinedList"/>
    <dgm:cxn modelId="{18171C55-F9B4-4F9E-9AFD-86B185530444}" type="presParOf" srcId="{DB7A24A1-18F8-47BA-969B-FB90FD125CE3}" destId="{7055C212-1A80-4DDE-9C7F-5D5A718AE2CD}" srcOrd="15" destOrd="0" presId="urn:microsoft.com/office/officeart/2008/layout/LinedList"/>
    <dgm:cxn modelId="{8ECAEC5E-1C47-4C75-97EF-1F663312221C}" type="presParOf" srcId="{7055C212-1A80-4DDE-9C7F-5D5A718AE2CD}" destId="{F6AF2D78-BE59-41A7-923C-FE731CF5A9D3}" srcOrd="0" destOrd="0" presId="urn:microsoft.com/office/officeart/2008/layout/LinedList"/>
    <dgm:cxn modelId="{62F006C4-7501-4CB9-8DC1-9FE44A98BD52}" type="presParOf" srcId="{7055C212-1A80-4DDE-9C7F-5D5A718AE2CD}" destId="{F81A42AF-821A-4FB5-990F-A5026E7B8E27}" srcOrd="1" destOrd="0" presId="urn:microsoft.com/office/officeart/2008/layout/LinedList"/>
    <dgm:cxn modelId="{B6808A67-EBE8-4E9E-9E33-95AD68FA93E0}" type="presParOf" srcId="{DB7A24A1-18F8-47BA-969B-FB90FD125CE3}" destId="{7A653B3D-205A-4F84-B41C-782178BAC19B}" srcOrd="16" destOrd="0" presId="urn:microsoft.com/office/officeart/2008/layout/LinedList"/>
    <dgm:cxn modelId="{889DF736-80D2-4AB0-A48A-8AF08AC17576}" type="presParOf" srcId="{DB7A24A1-18F8-47BA-969B-FB90FD125CE3}" destId="{1E9638E4-75FE-465E-AF15-3638096AA815}" srcOrd="17" destOrd="0" presId="urn:microsoft.com/office/officeart/2008/layout/LinedList"/>
    <dgm:cxn modelId="{B948FEB2-C65C-4490-A3CF-C7F2390CBF2C}" type="presParOf" srcId="{1E9638E4-75FE-465E-AF15-3638096AA815}" destId="{42989B7C-3142-4774-BE6C-BA83254D2EA1}" srcOrd="0" destOrd="0" presId="urn:microsoft.com/office/officeart/2008/layout/LinedList"/>
    <dgm:cxn modelId="{461E36F1-4942-4C64-BF84-8F1D67172DB5}" type="presParOf" srcId="{1E9638E4-75FE-465E-AF15-3638096AA815}" destId="{B119151F-2D27-4592-9998-933EA83263C2}" srcOrd="1" destOrd="0" presId="urn:microsoft.com/office/officeart/2008/layout/LinedList"/>
    <dgm:cxn modelId="{8BDA5748-01F0-4760-BC6D-423073166F87}" type="presParOf" srcId="{DB7A24A1-18F8-47BA-969B-FB90FD125CE3}" destId="{63A791ED-77FA-46AC-B27F-70CB8BEC34A7}" srcOrd="18" destOrd="0" presId="urn:microsoft.com/office/officeart/2008/layout/LinedList"/>
    <dgm:cxn modelId="{4A23DCF3-259F-4447-90A4-88EFA1F72FCA}" type="presParOf" srcId="{DB7A24A1-18F8-47BA-969B-FB90FD125CE3}" destId="{03FF94F6-65F6-47B0-A47C-CD2FFDDE884B}" srcOrd="19" destOrd="0" presId="urn:microsoft.com/office/officeart/2008/layout/LinedList"/>
    <dgm:cxn modelId="{1382B7D0-016F-497A-855A-F6B86FCD3B86}" type="presParOf" srcId="{03FF94F6-65F6-47B0-A47C-CD2FFDDE884B}" destId="{ABC018B9-1DF7-4F51-BD8B-8216AC48A580}" srcOrd="0" destOrd="0" presId="urn:microsoft.com/office/officeart/2008/layout/LinedList"/>
    <dgm:cxn modelId="{3F765C92-296D-407C-BCB5-44A3277E0536}" type="presParOf" srcId="{03FF94F6-65F6-47B0-A47C-CD2FFDDE884B}" destId="{414C466A-F4ED-4CF2-9CA3-CEB2E6D9DC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2330B9-27AF-41CC-819D-D519F67ADF9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EFE323-BA39-4DCA-873D-2EEC6A095079}">
      <dgm:prSet/>
      <dgm:spPr/>
      <dgm:t>
        <a:bodyPr/>
        <a:lstStyle/>
        <a:p>
          <a:r>
            <a:rPr lang="is-IS"/>
            <a:t>Klíniskt starf</a:t>
          </a:r>
          <a:endParaRPr lang="en-US"/>
        </a:p>
      </dgm:t>
    </dgm:pt>
    <dgm:pt modelId="{6B16A062-BBB7-468E-9D7B-C081E331A684}" type="parTrans" cxnId="{841BF760-D5DB-4180-A4D0-D06FAC2D1217}">
      <dgm:prSet/>
      <dgm:spPr/>
      <dgm:t>
        <a:bodyPr/>
        <a:lstStyle/>
        <a:p>
          <a:endParaRPr lang="en-US"/>
        </a:p>
      </dgm:t>
    </dgm:pt>
    <dgm:pt modelId="{7F45F4C4-55EA-4A4F-95D6-8907FA40AFA0}" type="sibTrans" cxnId="{841BF760-D5DB-4180-A4D0-D06FAC2D1217}">
      <dgm:prSet/>
      <dgm:spPr/>
      <dgm:t>
        <a:bodyPr/>
        <a:lstStyle/>
        <a:p>
          <a:endParaRPr lang="en-US"/>
        </a:p>
      </dgm:t>
    </dgm:pt>
    <dgm:pt modelId="{7617CEC7-3E5E-4E55-9430-18964FFE7B2D}">
      <dgm:prSet/>
      <dgm:spPr/>
      <dgm:t>
        <a:bodyPr/>
        <a:lstStyle/>
        <a:p>
          <a:r>
            <a:rPr lang="is-IS" dirty="0"/>
            <a:t>Athugun og greining á áskorunum barns</a:t>
          </a:r>
          <a:endParaRPr lang="en-US" dirty="0"/>
        </a:p>
      </dgm:t>
    </dgm:pt>
    <dgm:pt modelId="{98F897A5-418C-46D0-93FB-22C2F3300BDD}" type="parTrans" cxnId="{6DCAE3E0-0C86-41A3-B7CD-AEECDE821A3E}">
      <dgm:prSet/>
      <dgm:spPr/>
      <dgm:t>
        <a:bodyPr/>
        <a:lstStyle/>
        <a:p>
          <a:endParaRPr lang="en-US"/>
        </a:p>
      </dgm:t>
    </dgm:pt>
    <dgm:pt modelId="{0AFECAB8-13E3-4859-AE4E-E9FF9D2283E3}" type="sibTrans" cxnId="{6DCAE3E0-0C86-41A3-B7CD-AEECDE821A3E}">
      <dgm:prSet/>
      <dgm:spPr/>
      <dgm:t>
        <a:bodyPr/>
        <a:lstStyle/>
        <a:p>
          <a:endParaRPr lang="en-US"/>
        </a:p>
      </dgm:t>
    </dgm:pt>
    <dgm:pt modelId="{A7775229-3F82-48FD-9527-F80DE0CFE112}">
      <dgm:prSet/>
      <dgm:spPr/>
      <dgm:t>
        <a:bodyPr/>
        <a:lstStyle/>
        <a:p>
          <a:r>
            <a:rPr lang="is-IS"/>
            <a:t>Ráðgjöf um stuðning, þjálfun og íhlutun </a:t>
          </a:r>
          <a:endParaRPr lang="en-US"/>
        </a:p>
      </dgm:t>
    </dgm:pt>
    <dgm:pt modelId="{A90DC624-E1BE-4F37-A088-607AC28534C5}" type="parTrans" cxnId="{970539B4-44A3-4C55-B81F-2D40911FC4B7}">
      <dgm:prSet/>
      <dgm:spPr/>
      <dgm:t>
        <a:bodyPr/>
        <a:lstStyle/>
        <a:p>
          <a:endParaRPr lang="en-US"/>
        </a:p>
      </dgm:t>
    </dgm:pt>
    <dgm:pt modelId="{B413B6BB-FB44-4BE2-AF03-A62FF3237734}" type="sibTrans" cxnId="{970539B4-44A3-4C55-B81F-2D40911FC4B7}">
      <dgm:prSet/>
      <dgm:spPr/>
      <dgm:t>
        <a:bodyPr/>
        <a:lstStyle/>
        <a:p>
          <a:endParaRPr lang="en-US"/>
        </a:p>
      </dgm:t>
    </dgm:pt>
    <dgm:pt modelId="{C2E09068-774D-49EF-BF70-7E7B8B75ADBF}">
      <dgm:prSet/>
      <dgm:spPr/>
      <dgm:t>
        <a:bodyPr/>
        <a:lstStyle/>
        <a:p>
          <a:r>
            <a:rPr lang="is-IS"/>
            <a:t>Eftirfylgd fyrir börn með framsæknar, alvarlegar og/eða sjaldgæfar fatlanir fram að 18 ára aldri </a:t>
          </a:r>
          <a:endParaRPr lang="en-US"/>
        </a:p>
      </dgm:t>
    </dgm:pt>
    <dgm:pt modelId="{692718BE-1F86-4F90-8C94-11D43DA160C8}" type="parTrans" cxnId="{1133CCBB-E39B-4822-98F3-D55C9D014BD2}">
      <dgm:prSet/>
      <dgm:spPr/>
      <dgm:t>
        <a:bodyPr/>
        <a:lstStyle/>
        <a:p>
          <a:endParaRPr lang="en-US"/>
        </a:p>
      </dgm:t>
    </dgm:pt>
    <dgm:pt modelId="{420A16DD-77FA-4250-8E01-E7A597B2122C}" type="sibTrans" cxnId="{1133CCBB-E39B-4822-98F3-D55C9D014BD2}">
      <dgm:prSet/>
      <dgm:spPr/>
      <dgm:t>
        <a:bodyPr/>
        <a:lstStyle/>
        <a:p>
          <a:endParaRPr lang="en-US"/>
        </a:p>
      </dgm:t>
    </dgm:pt>
    <dgm:pt modelId="{E8F1A9A0-3515-4422-A006-723E0ADDBDA0}">
      <dgm:prSet/>
      <dgm:spPr/>
      <dgm:t>
        <a:bodyPr/>
        <a:lstStyle/>
        <a:p>
          <a:r>
            <a:rPr lang="is-IS"/>
            <a:t>Fræðsla</a:t>
          </a:r>
          <a:endParaRPr lang="en-US"/>
        </a:p>
      </dgm:t>
    </dgm:pt>
    <dgm:pt modelId="{341E272B-676F-415C-A8B4-6FC9B3AEFB4B}" type="parTrans" cxnId="{9AB9E25E-573F-4306-9F03-0D15D1426B28}">
      <dgm:prSet/>
      <dgm:spPr/>
      <dgm:t>
        <a:bodyPr/>
        <a:lstStyle/>
        <a:p>
          <a:endParaRPr lang="en-US"/>
        </a:p>
      </dgm:t>
    </dgm:pt>
    <dgm:pt modelId="{5DB79DBB-32AB-4B03-BF0D-482EE22BAFA1}" type="sibTrans" cxnId="{9AB9E25E-573F-4306-9F03-0D15D1426B28}">
      <dgm:prSet/>
      <dgm:spPr/>
      <dgm:t>
        <a:bodyPr/>
        <a:lstStyle/>
        <a:p>
          <a:endParaRPr lang="en-US"/>
        </a:p>
      </dgm:t>
    </dgm:pt>
    <dgm:pt modelId="{95862670-5574-4591-AB2A-A88135D921E4}">
      <dgm:prSet/>
      <dgm:spPr/>
      <dgm:t>
        <a:bodyPr/>
        <a:lstStyle/>
        <a:p>
          <a:r>
            <a:rPr lang="is-IS" dirty="0"/>
            <a:t>Fjölbreytt námskeið um hina ýmsu fötlunarhópa,         meðferðarleiðir o.fl.</a:t>
          </a:r>
          <a:endParaRPr lang="en-US" dirty="0"/>
        </a:p>
      </dgm:t>
    </dgm:pt>
    <dgm:pt modelId="{C8EAB974-3599-49C9-A670-C05B211D852A}" type="parTrans" cxnId="{323F5865-3821-4CBA-9636-68A8FF5AA169}">
      <dgm:prSet/>
      <dgm:spPr/>
      <dgm:t>
        <a:bodyPr/>
        <a:lstStyle/>
        <a:p>
          <a:endParaRPr lang="en-US"/>
        </a:p>
      </dgm:t>
    </dgm:pt>
    <dgm:pt modelId="{E599543A-2F2A-42E6-B5A1-C4AB1CA17F39}" type="sibTrans" cxnId="{323F5865-3821-4CBA-9636-68A8FF5AA169}">
      <dgm:prSet/>
      <dgm:spPr/>
      <dgm:t>
        <a:bodyPr/>
        <a:lstStyle/>
        <a:p>
          <a:endParaRPr lang="en-US"/>
        </a:p>
      </dgm:t>
    </dgm:pt>
    <dgm:pt modelId="{E5CFD946-1AAE-4887-94F7-244B405310CC}">
      <dgm:prSet/>
      <dgm:spPr/>
      <dgm:t>
        <a:bodyPr/>
        <a:lstStyle/>
        <a:p>
          <a:r>
            <a:rPr lang="is-IS"/>
            <a:t>Rannsóknir</a:t>
          </a:r>
          <a:endParaRPr lang="en-US"/>
        </a:p>
      </dgm:t>
    </dgm:pt>
    <dgm:pt modelId="{33508E92-24DC-406C-B848-6463513BD8E8}" type="parTrans" cxnId="{5E716F95-A09E-404C-99ED-58709F2A0708}">
      <dgm:prSet/>
      <dgm:spPr/>
      <dgm:t>
        <a:bodyPr/>
        <a:lstStyle/>
        <a:p>
          <a:endParaRPr lang="en-US"/>
        </a:p>
      </dgm:t>
    </dgm:pt>
    <dgm:pt modelId="{983CDE4A-68D0-47CE-9D32-9DF8863C80F1}" type="sibTrans" cxnId="{5E716F95-A09E-404C-99ED-58709F2A0708}">
      <dgm:prSet/>
      <dgm:spPr/>
      <dgm:t>
        <a:bodyPr/>
        <a:lstStyle/>
        <a:p>
          <a:endParaRPr lang="en-US"/>
        </a:p>
      </dgm:t>
    </dgm:pt>
    <dgm:pt modelId="{A576166C-0C4B-4AC1-B6C8-3AB79F4B03BF}">
      <dgm:prSet/>
      <dgm:spPr/>
      <dgm:t>
        <a:bodyPr/>
        <a:lstStyle/>
        <a:p>
          <a:r>
            <a:rPr lang="is-IS" dirty="0"/>
            <a:t>Vaxandi þáttur á undanförnum árum</a:t>
          </a:r>
          <a:endParaRPr lang="en-US" dirty="0"/>
        </a:p>
      </dgm:t>
    </dgm:pt>
    <dgm:pt modelId="{25454D0F-3CF0-4E01-91BD-EE3A330376AF}" type="parTrans" cxnId="{2B66DD1A-507A-4561-944C-918251B751E3}">
      <dgm:prSet/>
      <dgm:spPr/>
      <dgm:t>
        <a:bodyPr/>
        <a:lstStyle/>
        <a:p>
          <a:endParaRPr lang="en-US"/>
        </a:p>
      </dgm:t>
    </dgm:pt>
    <dgm:pt modelId="{CD2AF52A-07FE-4756-A466-DEEFD9DBBEC5}" type="sibTrans" cxnId="{2B66DD1A-507A-4561-944C-918251B751E3}">
      <dgm:prSet/>
      <dgm:spPr/>
      <dgm:t>
        <a:bodyPr/>
        <a:lstStyle/>
        <a:p>
          <a:endParaRPr lang="en-US"/>
        </a:p>
      </dgm:t>
    </dgm:pt>
    <dgm:pt modelId="{566A1D8C-D2A7-4FB3-A937-BA0A3BE3051F}">
      <dgm:prSet/>
      <dgm:spPr/>
      <dgm:t>
        <a:bodyPr/>
        <a:lstStyle/>
        <a:p>
          <a:r>
            <a:rPr lang="is-IS" dirty="0"/>
            <a:t>Doktorsverkefni um einhverfu og CP hafa verið unnin upp úr efnivið sem orðið hefur til í </a:t>
          </a:r>
          <a:r>
            <a:rPr lang="is-IS" dirty="0" err="1"/>
            <a:t>kliniska</a:t>
          </a:r>
          <a:r>
            <a:rPr lang="is-IS" dirty="0"/>
            <a:t> starfinu</a:t>
          </a:r>
          <a:endParaRPr lang="en-US" dirty="0"/>
        </a:p>
      </dgm:t>
    </dgm:pt>
    <dgm:pt modelId="{048003C4-05E6-4772-9AB0-B7DF1C431F41}" type="parTrans" cxnId="{947A690B-85AA-4E81-851D-7590CDAAA856}">
      <dgm:prSet/>
      <dgm:spPr/>
      <dgm:t>
        <a:bodyPr/>
        <a:lstStyle/>
        <a:p>
          <a:endParaRPr lang="en-US"/>
        </a:p>
      </dgm:t>
    </dgm:pt>
    <dgm:pt modelId="{68AB00D6-3C42-4277-B7B6-0ABB3A01D350}" type="sibTrans" cxnId="{947A690B-85AA-4E81-851D-7590CDAAA856}">
      <dgm:prSet/>
      <dgm:spPr/>
      <dgm:t>
        <a:bodyPr/>
        <a:lstStyle/>
        <a:p>
          <a:endParaRPr lang="en-US"/>
        </a:p>
      </dgm:t>
    </dgm:pt>
    <dgm:pt modelId="{FBAA84B9-81EC-44A0-84F6-C2AB7C811952}">
      <dgm:prSet/>
      <dgm:spPr/>
      <dgm:t>
        <a:bodyPr/>
        <a:lstStyle/>
        <a:p>
          <a:r>
            <a:rPr lang="is-IS" dirty="0"/>
            <a:t>Samstarf við HÍ og HR, bæði tengt rannsóknum og starfsþjálfun nemenda</a:t>
          </a:r>
          <a:endParaRPr lang="en-US" dirty="0"/>
        </a:p>
      </dgm:t>
    </dgm:pt>
    <dgm:pt modelId="{30672E86-3C05-43C3-8445-B9F61263A295}" type="parTrans" cxnId="{8D761408-6E65-4C9C-937F-4A03B496D880}">
      <dgm:prSet/>
      <dgm:spPr/>
      <dgm:t>
        <a:bodyPr/>
        <a:lstStyle/>
        <a:p>
          <a:endParaRPr lang="en-US"/>
        </a:p>
      </dgm:t>
    </dgm:pt>
    <dgm:pt modelId="{B9E3C60C-12E4-4F3E-8315-52D64644D7F1}" type="sibTrans" cxnId="{8D761408-6E65-4C9C-937F-4A03B496D880}">
      <dgm:prSet/>
      <dgm:spPr/>
      <dgm:t>
        <a:bodyPr/>
        <a:lstStyle/>
        <a:p>
          <a:endParaRPr lang="en-US"/>
        </a:p>
      </dgm:t>
    </dgm:pt>
    <dgm:pt modelId="{27AC4D78-714F-4CD9-9CF9-E07316F25492}">
      <dgm:prSet/>
      <dgm:spPr/>
      <dgm:t>
        <a:bodyPr/>
        <a:lstStyle/>
        <a:p>
          <a:r>
            <a:rPr lang="en-US" dirty="0" err="1"/>
            <a:t>Mikið</a:t>
          </a:r>
          <a:r>
            <a:rPr lang="en-US" dirty="0"/>
            <a:t> </a:t>
          </a:r>
          <a:r>
            <a:rPr lang="en-US" dirty="0" err="1"/>
            <a:t>sótt</a:t>
          </a:r>
          <a:r>
            <a:rPr lang="en-US" dirty="0"/>
            <a:t> í </a:t>
          </a:r>
          <a:r>
            <a:rPr lang="en-US" dirty="0" err="1"/>
            <a:t>gagnagrunn</a:t>
          </a:r>
          <a:r>
            <a:rPr lang="en-US" dirty="0"/>
            <a:t> RGR </a:t>
          </a:r>
          <a:r>
            <a:rPr lang="en-US" dirty="0" err="1"/>
            <a:t>vegna</a:t>
          </a:r>
          <a:r>
            <a:rPr lang="en-US" dirty="0"/>
            <a:t> </a:t>
          </a:r>
          <a:r>
            <a:rPr lang="en-US" dirty="0" err="1"/>
            <a:t>rannsókna</a:t>
          </a:r>
          <a:endParaRPr lang="en-US" dirty="0"/>
        </a:p>
      </dgm:t>
    </dgm:pt>
    <dgm:pt modelId="{8D28BA0D-CCB0-451D-8C1D-8C22801B0D53}" type="parTrans" cxnId="{2D4877D2-16FD-4387-BF11-81715C035B83}">
      <dgm:prSet/>
      <dgm:spPr/>
    </dgm:pt>
    <dgm:pt modelId="{30AE1E4F-2080-4156-9641-793668AA9B5D}" type="sibTrans" cxnId="{2D4877D2-16FD-4387-BF11-81715C035B83}">
      <dgm:prSet/>
      <dgm:spPr/>
    </dgm:pt>
    <dgm:pt modelId="{A3021804-782E-4BD3-8FFB-D543026370B8}" type="pres">
      <dgm:prSet presAssocID="{FC2330B9-27AF-41CC-819D-D519F67ADF9F}" presName="linear" presStyleCnt="0">
        <dgm:presLayoutVars>
          <dgm:dir/>
          <dgm:animLvl val="lvl"/>
          <dgm:resizeHandles val="exact"/>
        </dgm:presLayoutVars>
      </dgm:prSet>
      <dgm:spPr/>
    </dgm:pt>
    <dgm:pt modelId="{CFD3E397-9C0C-4672-8A07-C147F246816A}" type="pres">
      <dgm:prSet presAssocID="{4CEFE323-BA39-4DCA-873D-2EEC6A095079}" presName="parentLin" presStyleCnt="0"/>
      <dgm:spPr/>
    </dgm:pt>
    <dgm:pt modelId="{06C0FCD4-2E27-4C01-9BBF-09270226E9FD}" type="pres">
      <dgm:prSet presAssocID="{4CEFE323-BA39-4DCA-873D-2EEC6A095079}" presName="parentLeftMargin" presStyleLbl="node1" presStyleIdx="0" presStyleCnt="3"/>
      <dgm:spPr/>
    </dgm:pt>
    <dgm:pt modelId="{05CB967F-D964-44E5-AD91-367C487DE4F6}" type="pres">
      <dgm:prSet presAssocID="{4CEFE323-BA39-4DCA-873D-2EEC6A0950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EEF827E-F4AD-4A30-AD7C-23FBF67D321A}" type="pres">
      <dgm:prSet presAssocID="{4CEFE323-BA39-4DCA-873D-2EEC6A095079}" presName="negativeSpace" presStyleCnt="0"/>
      <dgm:spPr/>
    </dgm:pt>
    <dgm:pt modelId="{28FCD307-E738-4DD8-B47E-2419C7CBDAB2}" type="pres">
      <dgm:prSet presAssocID="{4CEFE323-BA39-4DCA-873D-2EEC6A095079}" presName="childText" presStyleLbl="conFgAcc1" presStyleIdx="0" presStyleCnt="3">
        <dgm:presLayoutVars>
          <dgm:bulletEnabled val="1"/>
        </dgm:presLayoutVars>
      </dgm:prSet>
      <dgm:spPr/>
    </dgm:pt>
    <dgm:pt modelId="{1FF785DA-AF51-4648-9560-46490CDC7BE8}" type="pres">
      <dgm:prSet presAssocID="{7F45F4C4-55EA-4A4F-95D6-8907FA40AFA0}" presName="spaceBetweenRectangles" presStyleCnt="0"/>
      <dgm:spPr/>
    </dgm:pt>
    <dgm:pt modelId="{E93AB947-C333-48D4-B2BC-963BB6C3DDB4}" type="pres">
      <dgm:prSet presAssocID="{E8F1A9A0-3515-4422-A006-723E0ADDBDA0}" presName="parentLin" presStyleCnt="0"/>
      <dgm:spPr/>
    </dgm:pt>
    <dgm:pt modelId="{2DC03CE3-3BF6-4B95-A3F9-95162FBF9970}" type="pres">
      <dgm:prSet presAssocID="{E8F1A9A0-3515-4422-A006-723E0ADDBDA0}" presName="parentLeftMargin" presStyleLbl="node1" presStyleIdx="0" presStyleCnt="3"/>
      <dgm:spPr/>
    </dgm:pt>
    <dgm:pt modelId="{8F46976A-091E-4EE0-BF53-B0CFD15BE8C9}" type="pres">
      <dgm:prSet presAssocID="{E8F1A9A0-3515-4422-A006-723E0ADDBD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578DE2-4E74-42CB-92B4-469F98DBCF38}" type="pres">
      <dgm:prSet presAssocID="{E8F1A9A0-3515-4422-A006-723E0ADDBDA0}" presName="negativeSpace" presStyleCnt="0"/>
      <dgm:spPr/>
    </dgm:pt>
    <dgm:pt modelId="{D13C7C82-A8CA-43B3-8DFA-590864897B97}" type="pres">
      <dgm:prSet presAssocID="{E8F1A9A0-3515-4422-A006-723E0ADDBDA0}" presName="childText" presStyleLbl="conFgAcc1" presStyleIdx="1" presStyleCnt="3">
        <dgm:presLayoutVars>
          <dgm:bulletEnabled val="1"/>
        </dgm:presLayoutVars>
      </dgm:prSet>
      <dgm:spPr/>
    </dgm:pt>
    <dgm:pt modelId="{D49E88A0-635B-4AF4-8FEC-C2518E7AD36F}" type="pres">
      <dgm:prSet presAssocID="{5DB79DBB-32AB-4B03-BF0D-482EE22BAFA1}" presName="spaceBetweenRectangles" presStyleCnt="0"/>
      <dgm:spPr/>
    </dgm:pt>
    <dgm:pt modelId="{1C9BE806-A9D0-4398-866E-E45678A62225}" type="pres">
      <dgm:prSet presAssocID="{E5CFD946-1AAE-4887-94F7-244B405310CC}" presName="parentLin" presStyleCnt="0"/>
      <dgm:spPr/>
    </dgm:pt>
    <dgm:pt modelId="{2292A8EB-FCE9-455A-9548-484957663B88}" type="pres">
      <dgm:prSet presAssocID="{E5CFD946-1AAE-4887-94F7-244B405310CC}" presName="parentLeftMargin" presStyleLbl="node1" presStyleIdx="1" presStyleCnt="3"/>
      <dgm:spPr/>
    </dgm:pt>
    <dgm:pt modelId="{5CF59437-EBC4-45EE-B7BC-0752A729C4CA}" type="pres">
      <dgm:prSet presAssocID="{E5CFD946-1AAE-4887-94F7-244B405310C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9A6326F-006C-4DFA-AD0B-DD6A74256635}" type="pres">
      <dgm:prSet presAssocID="{E5CFD946-1AAE-4887-94F7-244B405310CC}" presName="negativeSpace" presStyleCnt="0"/>
      <dgm:spPr/>
    </dgm:pt>
    <dgm:pt modelId="{B697E0A0-1656-408E-9A82-F6CE9533DC81}" type="pres">
      <dgm:prSet presAssocID="{E5CFD946-1AAE-4887-94F7-244B405310C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D761408-6E65-4C9C-937F-4A03B496D880}" srcId="{E5CFD946-1AAE-4887-94F7-244B405310CC}" destId="{FBAA84B9-81EC-44A0-84F6-C2AB7C811952}" srcOrd="3" destOrd="0" parTransId="{30672E86-3C05-43C3-8445-B9F61263A295}" sibTransId="{B9E3C60C-12E4-4F3E-8315-52D64644D7F1}"/>
    <dgm:cxn modelId="{947A690B-85AA-4E81-851D-7590CDAAA856}" srcId="{E5CFD946-1AAE-4887-94F7-244B405310CC}" destId="{566A1D8C-D2A7-4FB3-A937-BA0A3BE3051F}" srcOrd="2" destOrd="0" parTransId="{048003C4-05E6-4772-9AB0-B7DF1C431F41}" sibTransId="{68AB00D6-3C42-4277-B7B6-0ABB3A01D350}"/>
    <dgm:cxn modelId="{2B66DD1A-507A-4561-944C-918251B751E3}" srcId="{E5CFD946-1AAE-4887-94F7-244B405310CC}" destId="{A576166C-0C4B-4AC1-B6C8-3AB79F4B03BF}" srcOrd="0" destOrd="0" parTransId="{25454D0F-3CF0-4E01-91BD-EE3A330376AF}" sibTransId="{CD2AF52A-07FE-4756-A466-DEEFD9DBBEC5}"/>
    <dgm:cxn modelId="{CA440F2E-F031-4BEE-B927-3DF947359FBC}" type="presOf" srcId="{A7775229-3F82-48FD-9527-F80DE0CFE112}" destId="{28FCD307-E738-4DD8-B47E-2419C7CBDAB2}" srcOrd="0" destOrd="1" presId="urn:microsoft.com/office/officeart/2005/8/layout/list1"/>
    <dgm:cxn modelId="{9CB22B2F-CDC7-454F-A436-3DABFABEECC3}" type="presOf" srcId="{27AC4D78-714F-4CD9-9CF9-E07316F25492}" destId="{B697E0A0-1656-408E-9A82-F6CE9533DC81}" srcOrd="0" destOrd="1" presId="urn:microsoft.com/office/officeart/2005/8/layout/list1"/>
    <dgm:cxn modelId="{9AB9E25E-573F-4306-9F03-0D15D1426B28}" srcId="{FC2330B9-27AF-41CC-819D-D519F67ADF9F}" destId="{E8F1A9A0-3515-4422-A006-723E0ADDBDA0}" srcOrd="1" destOrd="0" parTransId="{341E272B-676F-415C-A8B4-6FC9B3AEFB4B}" sibTransId="{5DB79DBB-32AB-4B03-BF0D-482EE22BAFA1}"/>
    <dgm:cxn modelId="{841BF760-D5DB-4180-A4D0-D06FAC2D1217}" srcId="{FC2330B9-27AF-41CC-819D-D519F67ADF9F}" destId="{4CEFE323-BA39-4DCA-873D-2EEC6A095079}" srcOrd="0" destOrd="0" parTransId="{6B16A062-BBB7-468E-9D7B-C081E331A684}" sibTransId="{7F45F4C4-55EA-4A4F-95D6-8907FA40AFA0}"/>
    <dgm:cxn modelId="{323F5865-3821-4CBA-9636-68A8FF5AA169}" srcId="{E8F1A9A0-3515-4422-A006-723E0ADDBDA0}" destId="{95862670-5574-4591-AB2A-A88135D921E4}" srcOrd="0" destOrd="0" parTransId="{C8EAB974-3599-49C9-A670-C05B211D852A}" sibTransId="{E599543A-2F2A-42E6-B5A1-C4AB1CA17F39}"/>
    <dgm:cxn modelId="{384D7186-E797-4BC1-849B-1B01EED49AD2}" type="presOf" srcId="{E5CFD946-1AAE-4887-94F7-244B405310CC}" destId="{2292A8EB-FCE9-455A-9548-484957663B88}" srcOrd="0" destOrd="0" presId="urn:microsoft.com/office/officeart/2005/8/layout/list1"/>
    <dgm:cxn modelId="{3EEAC688-EF9E-4090-B896-DD634ECFCD6A}" type="presOf" srcId="{4CEFE323-BA39-4DCA-873D-2EEC6A095079}" destId="{05CB967F-D964-44E5-AD91-367C487DE4F6}" srcOrd="1" destOrd="0" presId="urn:microsoft.com/office/officeart/2005/8/layout/list1"/>
    <dgm:cxn modelId="{5E716F95-A09E-404C-99ED-58709F2A0708}" srcId="{FC2330B9-27AF-41CC-819D-D519F67ADF9F}" destId="{E5CFD946-1AAE-4887-94F7-244B405310CC}" srcOrd="2" destOrd="0" parTransId="{33508E92-24DC-406C-B848-6463513BD8E8}" sibTransId="{983CDE4A-68D0-47CE-9D32-9DF8863C80F1}"/>
    <dgm:cxn modelId="{0C56E49B-BE63-4C79-BDDB-6E41EF12C33A}" type="presOf" srcId="{95862670-5574-4591-AB2A-A88135D921E4}" destId="{D13C7C82-A8CA-43B3-8DFA-590864897B97}" srcOrd="0" destOrd="0" presId="urn:microsoft.com/office/officeart/2005/8/layout/list1"/>
    <dgm:cxn modelId="{86DE59A6-E138-4E12-B894-36B2C85D787F}" type="presOf" srcId="{7617CEC7-3E5E-4E55-9430-18964FFE7B2D}" destId="{28FCD307-E738-4DD8-B47E-2419C7CBDAB2}" srcOrd="0" destOrd="0" presId="urn:microsoft.com/office/officeart/2005/8/layout/list1"/>
    <dgm:cxn modelId="{970539B4-44A3-4C55-B81F-2D40911FC4B7}" srcId="{4CEFE323-BA39-4DCA-873D-2EEC6A095079}" destId="{A7775229-3F82-48FD-9527-F80DE0CFE112}" srcOrd="1" destOrd="0" parTransId="{A90DC624-E1BE-4F37-A088-607AC28534C5}" sibTransId="{B413B6BB-FB44-4BE2-AF03-A62FF3237734}"/>
    <dgm:cxn modelId="{2752D0B8-8FCB-4C1D-B554-5C1F16E422C5}" type="presOf" srcId="{FC2330B9-27AF-41CC-819D-D519F67ADF9F}" destId="{A3021804-782E-4BD3-8FFB-D543026370B8}" srcOrd="0" destOrd="0" presId="urn:microsoft.com/office/officeart/2005/8/layout/list1"/>
    <dgm:cxn modelId="{1133CCBB-E39B-4822-98F3-D55C9D014BD2}" srcId="{4CEFE323-BA39-4DCA-873D-2EEC6A095079}" destId="{C2E09068-774D-49EF-BF70-7E7B8B75ADBF}" srcOrd="2" destOrd="0" parTransId="{692718BE-1F86-4F90-8C94-11D43DA160C8}" sibTransId="{420A16DD-77FA-4250-8E01-E7A597B2122C}"/>
    <dgm:cxn modelId="{20D05DC0-62FB-4CE5-AF43-06FF490B5D55}" type="presOf" srcId="{E8F1A9A0-3515-4422-A006-723E0ADDBDA0}" destId="{2DC03CE3-3BF6-4B95-A3F9-95162FBF9970}" srcOrd="0" destOrd="0" presId="urn:microsoft.com/office/officeart/2005/8/layout/list1"/>
    <dgm:cxn modelId="{711292CB-0FDB-47CB-98DF-0B5E79179988}" type="presOf" srcId="{4CEFE323-BA39-4DCA-873D-2EEC6A095079}" destId="{06C0FCD4-2E27-4C01-9BBF-09270226E9FD}" srcOrd="0" destOrd="0" presId="urn:microsoft.com/office/officeart/2005/8/layout/list1"/>
    <dgm:cxn modelId="{2D4877D2-16FD-4387-BF11-81715C035B83}" srcId="{E5CFD946-1AAE-4887-94F7-244B405310CC}" destId="{27AC4D78-714F-4CD9-9CF9-E07316F25492}" srcOrd="1" destOrd="0" parTransId="{8D28BA0D-CCB0-451D-8C1D-8C22801B0D53}" sibTransId="{30AE1E4F-2080-4156-9641-793668AA9B5D}"/>
    <dgm:cxn modelId="{1AE731D7-2C2C-4A63-97AA-8FF4424A188C}" type="presOf" srcId="{C2E09068-774D-49EF-BF70-7E7B8B75ADBF}" destId="{28FCD307-E738-4DD8-B47E-2419C7CBDAB2}" srcOrd="0" destOrd="2" presId="urn:microsoft.com/office/officeart/2005/8/layout/list1"/>
    <dgm:cxn modelId="{DE1AB0DC-311F-4D0C-B0B9-1D57BCBE66F7}" type="presOf" srcId="{A576166C-0C4B-4AC1-B6C8-3AB79F4B03BF}" destId="{B697E0A0-1656-408E-9A82-F6CE9533DC81}" srcOrd="0" destOrd="0" presId="urn:microsoft.com/office/officeart/2005/8/layout/list1"/>
    <dgm:cxn modelId="{84F7A3DD-3499-4966-A979-4FB7FD290BB6}" type="presOf" srcId="{566A1D8C-D2A7-4FB3-A937-BA0A3BE3051F}" destId="{B697E0A0-1656-408E-9A82-F6CE9533DC81}" srcOrd="0" destOrd="2" presId="urn:microsoft.com/office/officeart/2005/8/layout/list1"/>
    <dgm:cxn modelId="{6DCAE3E0-0C86-41A3-B7CD-AEECDE821A3E}" srcId="{4CEFE323-BA39-4DCA-873D-2EEC6A095079}" destId="{7617CEC7-3E5E-4E55-9430-18964FFE7B2D}" srcOrd="0" destOrd="0" parTransId="{98F897A5-418C-46D0-93FB-22C2F3300BDD}" sibTransId="{0AFECAB8-13E3-4859-AE4E-E9FF9D2283E3}"/>
    <dgm:cxn modelId="{80AAFEEB-1005-49C1-BE8B-16A2FB8D7635}" type="presOf" srcId="{E5CFD946-1AAE-4887-94F7-244B405310CC}" destId="{5CF59437-EBC4-45EE-B7BC-0752A729C4CA}" srcOrd="1" destOrd="0" presId="urn:microsoft.com/office/officeart/2005/8/layout/list1"/>
    <dgm:cxn modelId="{671FEDEC-3584-4747-AB6A-19D909009942}" type="presOf" srcId="{E8F1A9A0-3515-4422-A006-723E0ADDBDA0}" destId="{8F46976A-091E-4EE0-BF53-B0CFD15BE8C9}" srcOrd="1" destOrd="0" presId="urn:microsoft.com/office/officeart/2005/8/layout/list1"/>
    <dgm:cxn modelId="{D319D4FF-C62E-4324-A190-88C39EAADDF1}" type="presOf" srcId="{FBAA84B9-81EC-44A0-84F6-C2AB7C811952}" destId="{B697E0A0-1656-408E-9A82-F6CE9533DC81}" srcOrd="0" destOrd="3" presId="urn:microsoft.com/office/officeart/2005/8/layout/list1"/>
    <dgm:cxn modelId="{6C0B0E01-EEB1-423F-A147-7BEC7CBAD7FE}" type="presParOf" srcId="{A3021804-782E-4BD3-8FFB-D543026370B8}" destId="{CFD3E397-9C0C-4672-8A07-C147F246816A}" srcOrd="0" destOrd="0" presId="urn:microsoft.com/office/officeart/2005/8/layout/list1"/>
    <dgm:cxn modelId="{B1320222-4CF8-43D1-9169-D698A0B25C8B}" type="presParOf" srcId="{CFD3E397-9C0C-4672-8A07-C147F246816A}" destId="{06C0FCD4-2E27-4C01-9BBF-09270226E9FD}" srcOrd="0" destOrd="0" presId="urn:microsoft.com/office/officeart/2005/8/layout/list1"/>
    <dgm:cxn modelId="{682E93C4-E1DF-4702-9DB1-B57B9DD22DCB}" type="presParOf" srcId="{CFD3E397-9C0C-4672-8A07-C147F246816A}" destId="{05CB967F-D964-44E5-AD91-367C487DE4F6}" srcOrd="1" destOrd="0" presId="urn:microsoft.com/office/officeart/2005/8/layout/list1"/>
    <dgm:cxn modelId="{ECF274FA-1B52-4F4A-AAB7-98931208BD66}" type="presParOf" srcId="{A3021804-782E-4BD3-8FFB-D543026370B8}" destId="{CEEF827E-F4AD-4A30-AD7C-23FBF67D321A}" srcOrd="1" destOrd="0" presId="urn:microsoft.com/office/officeart/2005/8/layout/list1"/>
    <dgm:cxn modelId="{1152B2B0-688F-4A2C-BAD8-CBED6BCF67AB}" type="presParOf" srcId="{A3021804-782E-4BD3-8FFB-D543026370B8}" destId="{28FCD307-E738-4DD8-B47E-2419C7CBDAB2}" srcOrd="2" destOrd="0" presId="urn:microsoft.com/office/officeart/2005/8/layout/list1"/>
    <dgm:cxn modelId="{8E25FCD8-73D3-4330-9A00-625608BA3946}" type="presParOf" srcId="{A3021804-782E-4BD3-8FFB-D543026370B8}" destId="{1FF785DA-AF51-4648-9560-46490CDC7BE8}" srcOrd="3" destOrd="0" presId="urn:microsoft.com/office/officeart/2005/8/layout/list1"/>
    <dgm:cxn modelId="{26DF986E-5D36-4662-9394-7A80EEAC4710}" type="presParOf" srcId="{A3021804-782E-4BD3-8FFB-D543026370B8}" destId="{E93AB947-C333-48D4-B2BC-963BB6C3DDB4}" srcOrd="4" destOrd="0" presId="urn:microsoft.com/office/officeart/2005/8/layout/list1"/>
    <dgm:cxn modelId="{35A6507A-971B-4A1E-938B-BAF5E693EEF1}" type="presParOf" srcId="{E93AB947-C333-48D4-B2BC-963BB6C3DDB4}" destId="{2DC03CE3-3BF6-4B95-A3F9-95162FBF9970}" srcOrd="0" destOrd="0" presId="urn:microsoft.com/office/officeart/2005/8/layout/list1"/>
    <dgm:cxn modelId="{2D85085A-F0D1-480F-94E1-9B0157274364}" type="presParOf" srcId="{E93AB947-C333-48D4-B2BC-963BB6C3DDB4}" destId="{8F46976A-091E-4EE0-BF53-B0CFD15BE8C9}" srcOrd="1" destOrd="0" presId="urn:microsoft.com/office/officeart/2005/8/layout/list1"/>
    <dgm:cxn modelId="{E9BB362A-5C89-45F2-A36E-6C5042A2E7FB}" type="presParOf" srcId="{A3021804-782E-4BD3-8FFB-D543026370B8}" destId="{08578DE2-4E74-42CB-92B4-469F98DBCF38}" srcOrd="5" destOrd="0" presId="urn:microsoft.com/office/officeart/2005/8/layout/list1"/>
    <dgm:cxn modelId="{C0660F54-BB77-4798-A1AF-5F946EA2F006}" type="presParOf" srcId="{A3021804-782E-4BD3-8FFB-D543026370B8}" destId="{D13C7C82-A8CA-43B3-8DFA-590864897B97}" srcOrd="6" destOrd="0" presId="urn:microsoft.com/office/officeart/2005/8/layout/list1"/>
    <dgm:cxn modelId="{426E0B82-7BE8-40BB-B749-748BFA48DA36}" type="presParOf" srcId="{A3021804-782E-4BD3-8FFB-D543026370B8}" destId="{D49E88A0-635B-4AF4-8FEC-C2518E7AD36F}" srcOrd="7" destOrd="0" presId="urn:microsoft.com/office/officeart/2005/8/layout/list1"/>
    <dgm:cxn modelId="{0A2F9BF7-D939-4284-9902-D16B0C9B5E1D}" type="presParOf" srcId="{A3021804-782E-4BD3-8FFB-D543026370B8}" destId="{1C9BE806-A9D0-4398-866E-E45678A62225}" srcOrd="8" destOrd="0" presId="urn:microsoft.com/office/officeart/2005/8/layout/list1"/>
    <dgm:cxn modelId="{030700C0-B8C7-43FD-B8E3-C52933C73E3D}" type="presParOf" srcId="{1C9BE806-A9D0-4398-866E-E45678A62225}" destId="{2292A8EB-FCE9-455A-9548-484957663B88}" srcOrd="0" destOrd="0" presId="urn:microsoft.com/office/officeart/2005/8/layout/list1"/>
    <dgm:cxn modelId="{F553CE67-348E-4CD4-891D-38EDE04C7860}" type="presParOf" srcId="{1C9BE806-A9D0-4398-866E-E45678A62225}" destId="{5CF59437-EBC4-45EE-B7BC-0752A729C4CA}" srcOrd="1" destOrd="0" presId="urn:microsoft.com/office/officeart/2005/8/layout/list1"/>
    <dgm:cxn modelId="{9FBE829A-753B-4702-90B3-8104FFA1A603}" type="presParOf" srcId="{A3021804-782E-4BD3-8FFB-D543026370B8}" destId="{29A6326F-006C-4DFA-AD0B-DD6A74256635}" srcOrd="9" destOrd="0" presId="urn:microsoft.com/office/officeart/2005/8/layout/list1"/>
    <dgm:cxn modelId="{42639E94-1A95-4B7A-B159-9C380514CC6A}" type="presParOf" srcId="{A3021804-782E-4BD3-8FFB-D543026370B8}" destId="{B697E0A0-1656-408E-9A82-F6CE9533DC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B1D6C3-415C-48AC-A60D-31C24085235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CF0A8A-D046-4384-A0CF-49AD81267B50}">
      <dgm:prSet phldrT="[Text]" custT="1"/>
      <dgm:spPr/>
      <dgm:t>
        <a:bodyPr/>
        <a:lstStyle/>
        <a:p>
          <a:r>
            <a:rPr lang="en-GB" sz="1700" dirty="0" err="1"/>
            <a:t>Ráðgjafar</a:t>
          </a:r>
          <a:r>
            <a:rPr lang="en-GB" sz="1700" dirty="0"/>
            <a:t>- </a:t>
          </a:r>
          <a:r>
            <a:rPr lang="en-GB" sz="1700" dirty="0" err="1"/>
            <a:t>og</a:t>
          </a:r>
          <a:r>
            <a:rPr lang="en-GB" sz="1700" dirty="0"/>
            <a:t> </a:t>
          </a:r>
          <a:r>
            <a:rPr lang="en-GB" sz="1700" dirty="0" err="1"/>
            <a:t>greiningarstöð</a:t>
          </a:r>
          <a:endParaRPr lang="en-GB" sz="1700" dirty="0"/>
        </a:p>
      </dgm:t>
    </dgm:pt>
    <dgm:pt modelId="{0028984D-7876-4074-A572-A91A65B48367}" type="parTrans" cxnId="{06D98A43-B44D-4059-B9E5-76F0E6EE6307}">
      <dgm:prSet/>
      <dgm:spPr/>
      <dgm:t>
        <a:bodyPr/>
        <a:lstStyle/>
        <a:p>
          <a:endParaRPr lang="en-GB"/>
        </a:p>
      </dgm:t>
    </dgm:pt>
    <dgm:pt modelId="{D7297349-B5D0-4C21-9713-E0AAB774969A}" type="sibTrans" cxnId="{06D98A43-B44D-4059-B9E5-76F0E6EE6307}">
      <dgm:prSet/>
      <dgm:spPr/>
      <dgm:t>
        <a:bodyPr/>
        <a:lstStyle/>
        <a:p>
          <a:endParaRPr lang="en-GB"/>
        </a:p>
      </dgm:t>
    </dgm:pt>
    <dgm:pt modelId="{F198466A-6BFA-4B70-A282-3D6EBC3FEA3A}">
      <dgm:prSet phldrT="[Text]"/>
      <dgm:spPr/>
      <dgm:t>
        <a:bodyPr/>
        <a:lstStyle/>
        <a:p>
          <a:r>
            <a:rPr lang="en-GB" dirty="0" err="1"/>
            <a:t>Skóla</a:t>
          </a:r>
          <a:r>
            <a:rPr lang="en-GB" dirty="0"/>
            <a:t>- </a:t>
          </a:r>
          <a:r>
            <a:rPr lang="en-GB" dirty="0" err="1"/>
            <a:t>og</a:t>
          </a:r>
          <a:r>
            <a:rPr lang="en-GB" dirty="0"/>
            <a:t> </a:t>
          </a:r>
          <a:r>
            <a:rPr lang="en-GB" dirty="0" err="1"/>
            <a:t>félagsþjónusta</a:t>
          </a:r>
          <a:r>
            <a:rPr lang="en-GB" dirty="0"/>
            <a:t> </a:t>
          </a:r>
          <a:r>
            <a:rPr lang="en-GB" dirty="0" err="1"/>
            <a:t>sveitarfélaga</a:t>
          </a:r>
          <a:endParaRPr lang="en-GB" dirty="0"/>
        </a:p>
      </dgm:t>
    </dgm:pt>
    <dgm:pt modelId="{D228DBB4-98AA-4FBE-AF16-33759B7474E0}" type="parTrans" cxnId="{01A2F99F-DA9B-4CB6-9BEB-C05648187FA5}">
      <dgm:prSet/>
      <dgm:spPr/>
      <dgm:t>
        <a:bodyPr/>
        <a:lstStyle/>
        <a:p>
          <a:endParaRPr lang="en-GB"/>
        </a:p>
      </dgm:t>
    </dgm:pt>
    <dgm:pt modelId="{B50E728A-C444-4D30-82B4-936245FA4922}" type="sibTrans" cxnId="{01A2F99F-DA9B-4CB6-9BEB-C05648187FA5}">
      <dgm:prSet/>
      <dgm:spPr/>
      <dgm:t>
        <a:bodyPr/>
        <a:lstStyle/>
        <a:p>
          <a:endParaRPr lang="en-GB"/>
        </a:p>
      </dgm:t>
    </dgm:pt>
    <dgm:pt modelId="{FE107C75-9E95-45F9-9D7A-06584E84DF02}">
      <dgm:prSet phldrT="[Text]"/>
      <dgm:spPr/>
      <dgm:t>
        <a:bodyPr/>
        <a:lstStyle/>
        <a:p>
          <a:r>
            <a:rPr lang="en-GB" dirty="0"/>
            <a:t>Leik- </a:t>
          </a:r>
          <a:r>
            <a:rPr lang="en-GB" dirty="0" err="1"/>
            <a:t>grunn</a:t>
          </a:r>
          <a:r>
            <a:rPr lang="en-GB" dirty="0"/>
            <a:t>- </a:t>
          </a:r>
          <a:r>
            <a:rPr lang="en-GB" dirty="0" err="1"/>
            <a:t>og</a:t>
          </a:r>
          <a:r>
            <a:rPr lang="en-GB" dirty="0"/>
            <a:t> </a:t>
          </a:r>
          <a:r>
            <a:rPr lang="en-GB" dirty="0" err="1"/>
            <a:t>framhaldsskólar</a:t>
          </a:r>
          <a:endParaRPr lang="en-GB" dirty="0"/>
        </a:p>
      </dgm:t>
    </dgm:pt>
    <dgm:pt modelId="{5D5CAE69-D40F-49CC-B803-2C97F0A95B8B}" type="parTrans" cxnId="{576E6B17-E946-4729-AA0E-2AFF670DBD4A}">
      <dgm:prSet/>
      <dgm:spPr/>
      <dgm:t>
        <a:bodyPr/>
        <a:lstStyle/>
        <a:p>
          <a:endParaRPr lang="en-GB"/>
        </a:p>
      </dgm:t>
    </dgm:pt>
    <dgm:pt modelId="{6A7AB908-F0D2-4333-B730-81BF230C424E}" type="sibTrans" cxnId="{576E6B17-E946-4729-AA0E-2AFF670DBD4A}">
      <dgm:prSet/>
      <dgm:spPr/>
      <dgm:t>
        <a:bodyPr/>
        <a:lstStyle/>
        <a:p>
          <a:endParaRPr lang="en-GB"/>
        </a:p>
      </dgm:t>
    </dgm:pt>
    <dgm:pt modelId="{18EFE11A-C5DF-4428-A5F7-17ED7DE51405}">
      <dgm:prSet phldrT="[Text]" custT="1"/>
      <dgm:spPr/>
      <dgm:t>
        <a:bodyPr/>
        <a:lstStyle/>
        <a:p>
          <a:r>
            <a:rPr lang="en-GB" sz="1300" dirty="0" err="1"/>
            <a:t>Sjúkra</a:t>
          </a:r>
          <a:r>
            <a:rPr lang="en-GB" sz="1300" dirty="0"/>
            <a:t>- </a:t>
          </a:r>
          <a:r>
            <a:rPr lang="en-GB" sz="1300" dirty="0" err="1"/>
            <a:t>og</a:t>
          </a:r>
          <a:r>
            <a:rPr lang="en-GB" sz="1300" dirty="0"/>
            <a:t> </a:t>
          </a:r>
          <a:r>
            <a:rPr lang="en-GB" sz="1300" dirty="0" err="1"/>
            <a:t>iðjuþjálfar</a:t>
          </a:r>
          <a:endParaRPr lang="en-GB" sz="1300" dirty="0"/>
        </a:p>
        <a:p>
          <a:r>
            <a:rPr lang="en-GB" sz="1300" dirty="0" err="1"/>
            <a:t>Talmeina-fræðingar</a:t>
          </a:r>
          <a:endParaRPr lang="en-GB" sz="1300" dirty="0"/>
        </a:p>
      </dgm:t>
    </dgm:pt>
    <dgm:pt modelId="{CE770D68-3046-4D0B-AE0A-FB996D43F3AB}" type="parTrans" cxnId="{B77464EB-9BA1-492A-A1F7-EA90585322C8}">
      <dgm:prSet/>
      <dgm:spPr/>
      <dgm:t>
        <a:bodyPr/>
        <a:lstStyle/>
        <a:p>
          <a:endParaRPr lang="en-GB"/>
        </a:p>
      </dgm:t>
    </dgm:pt>
    <dgm:pt modelId="{A0C982CA-6A3F-4FBB-8875-E570F702D9E0}" type="sibTrans" cxnId="{B77464EB-9BA1-492A-A1F7-EA90585322C8}">
      <dgm:prSet/>
      <dgm:spPr/>
      <dgm:t>
        <a:bodyPr/>
        <a:lstStyle/>
        <a:p>
          <a:endParaRPr lang="en-GB"/>
        </a:p>
      </dgm:t>
    </dgm:pt>
    <dgm:pt modelId="{EF68F1E4-67A9-4DAB-8230-0C0EEDA3E63E}">
      <dgm:prSet phldrT="[Text]" custT="1"/>
      <dgm:spPr/>
      <dgm:t>
        <a:bodyPr/>
        <a:lstStyle/>
        <a:p>
          <a:r>
            <a:rPr lang="en-GB" sz="1300" dirty="0" err="1"/>
            <a:t>Tryggingastofnun</a:t>
          </a:r>
          <a:endParaRPr lang="en-GB" sz="1300" dirty="0"/>
        </a:p>
        <a:p>
          <a:r>
            <a:rPr lang="en-GB" sz="1300" dirty="0" err="1"/>
            <a:t>Sjúkratryggingar</a:t>
          </a:r>
          <a:r>
            <a:rPr lang="en-GB" sz="1300" dirty="0"/>
            <a:t> </a:t>
          </a:r>
          <a:r>
            <a:rPr lang="en-GB" sz="1300" dirty="0" err="1"/>
            <a:t>Íslands</a:t>
          </a:r>
          <a:endParaRPr lang="en-GB" sz="1300" dirty="0"/>
        </a:p>
      </dgm:t>
    </dgm:pt>
    <dgm:pt modelId="{031F48C4-50E5-4EE5-96DF-453FF2CB5FC2}" type="parTrans" cxnId="{0DD43F3B-D37C-4992-AABA-E20ADD55A07A}">
      <dgm:prSet/>
      <dgm:spPr/>
      <dgm:t>
        <a:bodyPr/>
        <a:lstStyle/>
        <a:p>
          <a:endParaRPr lang="en-GB"/>
        </a:p>
      </dgm:t>
    </dgm:pt>
    <dgm:pt modelId="{182119BB-0369-4B7E-9EA4-02F78305EEFA}" type="sibTrans" cxnId="{0DD43F3B-D37C-4992-AABA-E20ADD55A07A}">
      <dgm:prSet/>
      <dgm:spPr/>
      <dgm:t>
        <a:bodyPr/>
        <a:lstStyle/>
        <a:p>
          <a:endParaRPr lang="en-GB"/>
        </a:p>
      </dgm:t>
    </dgm:pt>
    <dgm:pt modelId="{1A2C38D6-E105-4695-BD31-1A69AE543E31}">
      <dgm:prSet phldrT="[Text]" custT="1"/>
      <dgm:spPr/>
      <dgm:t>
        <a:bodyPr/>
        <a:lstStyle/>
        <a:p>
          <a:r>
            <a:rPr lang="en-GB" sz="1300" dirty="0" err="1"/>
            <a:t>Sjónstöðin</a:t>
          </a:r>
          <a:endParaRPr lang="en-GB" sz="1300" dirty="0"/>
        </a:p>
        <a:p>
          <a:r>
            <a:rPr lang="en-GB" sz="1300" dirty="0" err="1"/>
            <a:t>Heyrnar</a:t>
          </a:r>
          <a:r>
            <a:rPr lang="en-GB" sz="1300" dirty="0"/>
            <a:t>- </a:t>
          </a:r>
          <a:r>
            <a:rPr lang="en-GB" sz="1300" dirty="0" err="1"/>
            <a:t>og</a:t>
          </a:r>
          <a:r>
            <a:rPr lang="en-GB" sz="1300" dirty="0"/>
            <a:t> </a:t>
          </a:r>
          <a:r>
            <a:rPr lang="en-GB" sz="1300" dirty="0" err="1"/>
            <a:t>talmeinastöð</a:t>
          </a:r>
          <a:r>
            <a:rPr lang="en-GB" sz="1300" dirty="0"/>
            <a:t> </a:t>
          </a:r>
          <a:r>
            <a:rPr lang="en-GB" sz="1300" dirty="0" err="1"/>
            <a:t>Íslands</a:t>
          </a:r>
          <a:endParaRPr lang="en-GB" sz="1300" dirty="0"/>
        </a:p>
      </dgm:t>
    </dgm:pt>
    <dgm:pt modelId="{0561E787-99A0-4F2F-B16B-652CC573859A}" type="parTrans" cxnId="{49CAC1DF-3552-49D8-90EE-DBC39411B8A3}">
      <dgm:prSet/>
      <dgm:spPr/>
      <dgm:t>
        <a:bodyPr/>
        <a:lstStyle/>
        <a:p>
          <a:endParaRPr lang="en-GB"/>
        </a:p>
      </dgm:t>
    </dgm:pt>
    <dgm:pt modelId="{983E7FCC-7B0E-4429-A32A-7424CD70FFE8}" type="sibTrans" cxnId="{49CAC1DF-3552-49D8-90EE-DBC39411B8A3}">
      <dgm:prSet/>
      <dgm:spPr/>
      <dgm:t>
        <a:bodyPr/>
        <a:lstStyle/>
        <a:p>
          <a:endParaRPr lang="en-GB"/>
        </a:p>
      </dgm:t>
    </dgm:pt>
    <dgm:pt modelId="{7E936957-8A24-4D13-8105-72DA133553FC}">
      <dgm:prSet phldrT="[Text]" custT="1"/>
      <dgm:spPr/>
      <dgm:t>
        <a:bodyPr/>
        <a:lstStyle/>
        <a:p>
          <a:r>
            <a:rPr lang="en-GB" sz="1300" dirty="0" err="1"/>
            <a:t>Barnaspítalinn</a:t>
          </a:r>
          <a:endParaRPr lang="en-GB" sz="1300" dirty="0"/>
        </a:p>
        <a:p>
          <a:r>
            <a:rPr lang="en-GB" sz="1300" dirty="0" err="1"/>
            <a:t>Heilsugæslan</a:t>
          </a:r>
          <a:endParaRPr lang="en-GB" sz="1300" dirty="0"/>
        </a:p>
        <a:p>
          <a:r>
            <a:rPr lang="en-GB" sz="1300" dirty="0" err="1"/>
            <a:t>Sérfræðilæknar</a:t>
          </a:r>
          <a:r>
            <a:rPr lang="en-GB" sz="1300" dirty="0"/>
            <a:t> </a:t>
          </a:r>
        </a:p>
      </dgm:t>
    </dgm:pt>
    <dgm:pt modelId="{F0619DD2-D070-40CB-B252-9C3DEE1D9EE0}" type="parTrans" cxnId="{D00A7552-5A09-4EE6-BDAC-6E68E9482912}">
      <dgm:prSet/>
      <dgm:spPr/>
      <dgm:t>
        <a:bodyPr/>
        <a:lstStyle/>
        <a:p>
          <a:endParaRPr lang="en-GB"/>
        </a:p>
      </dgm:t>
    </dgm:pt>
    <dgm:pt modelId="{A24951AF-2ABB-4CB9-A10A-2DE6635E1170}" type="sibTrans" cxnId="{D00A7552-5A09-4EE6-BDAC-6E68E9482912}">
      <dgm:prSet/>
      <dgm:spPr/>
      <dgm:t>
        <a:bodyPr/>
        <a:lstStyle/>
        <a:p>
          <a:endParaRPr lang="en-GB"/>
        </a:p>
      </dgm:t>
    </dgm:pt>
    <dgm:pt modelId="{29EB944C-30A1-456E-9177-7FE2F61F2B7F}" type="pres">
      <dgm:prSet presAssocID="{47B1D6C3-415C-48AC-A60D-31C24085235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6F3624B-C5B3-4820-ACB3-FBB5D1F07684}" type="pres">
      <dgm:prSet presAssocID="{2FCF0A8A-D046-4384-A0CF-49AD81267B50}" presName="Parent" presStyleLbl="node0" presStyleIdx="0" presStyleCnt="1">
        <dgm:presLayoutVars>
          <dgm:chMax val="6"/>
          <dgm:chPref val="6"/>
        </dgm:presLayoutVars>
      </dgm:prSet>
      <dgm:spPr/>
    </dgm:pt>
    <dgm:pt modelId="{428B2A4E-5D71-4F94-97FE-9946E1157FEB}" type="pres">
      <dgm:prSet presAssocID="{F198466A-6BFA-4B70-A282-3D6EBC3FEA3A}" presName="Accent1" presStyleCnt="0"/>
      <dgm:spPr/>
    </dgm:pt>
    <dgm:pt modelId="{9991B569-8878-40D7-942E-185C0571759A}" type="pres">
      <dgm:prSet presAssocID="{F198466A-6BFA-4B70-A282-3D6EBC3FEA3A}" presName="Accent" presStyleLbl="bgShp" presStyleIdx="0" presStyleCnt="6"/>
      <dgm:spPr/>
    </dgm:pt>
    <dgm:pt modelId="{86A6A290-F751-45DC-97EC-4BC3E5080CF0}" type="pres">
      <dgm:prSet presAssocID="{F198466A-6BFA-4B70-A282-3D6EBC3FEA3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B46EC12-8EB8-4FE6-8F37-42D9DC9FA5CD}" type="pres">
      <dgm:prSet presAssocID="{FE107C75-9E95-45F9-9D7A-06584E84DF02}" presName="Accent2" presStyleCnt="0"/>
      <dgm:spPr/>
    </dgm:pt>
    <dgm:pt modelId="{3E2D6B1E-5DCD-4448-A051-22834C051F12}" type="pres">
      <dgm:prSet presAssocID="{FE107C75-9E95-45F9-9D7A-06584E84DF02}" presName="Accent" presStyleLbl="bgShp" presStyleIdx="1" presStyleCnt="6"/>
      <dgm:spPr/>
    </dgm:pt>
    <dgm:pt modelId="{8DE2A8C2-0868-456C-A432-51AE4518173F}" type="pres">
      <dgm:prSet presAssocID="{FE107C75-9E95-45F9-9D7A-06584E84DF0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0E0F292-C199-4E3A-B9E0-3CD7E0BD7440}" type="pres">
      <dgm:prSet presAssocID="{18EFE11A-C5DF-4428-A5F7-17ED7DE51405}" presName="Accent3" presStyleCnt="0"/>
      <dgm:spPr/>
    </dgm:pt>
    <dgm:pt modelId="{6B3167D6-FBD3-4144-A368-75643A72A5E6}" type="pres">
      <dgm:prSet presAssocID="{18EFE11A-C5DF-4428-A5F7-17ED7DE51405}" presName="Accent" presStyleLbl="bgShp" presStyleIdx="2" presStyleCnt="6"/>
      <dgm:spPr/>
    </dgm:pt>
    <dgm:pt modelId="{61398EFA-902B-457C-B15A-805495475497}" type="pres">
      <dgm:prSet presAssocID="{18EFE11A-C5DF-4428-A5F7-17ED7DE5140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254E232-C627-46D9-8999-AF47F666D9EF}" type="pres">
      <dgm:prSet presAssocID="{EF68F1E4-67A9-4DAB-8230-0C0EEDA3E63E}" presName="Accent4" presStyleCnt="0"/>
      <dgm:spPr/>
    </dgm:pt>
    <dgm:pt modelId="{45D06212-8FD0-46DF-B0E0-937E6253940B}" type="pres">
      <dgm:prSet presAssocID="{EF68F1E4-67A9-4DAB-8230-0C0EEDA3E63E}" presName="Accent" presStyleLbl="bgShp" presStyleIdx="3" presStyleCnt="6"/>
      <dgm:spPr/>
    </dgm:pt>
    <dgm:pt modelId="{69251DEB-279E-4CA7-BC7E-F9F4FBA96ADB}" type="pres">
      <dgm:prSet presAssocID="{EF68F1E4-67A9-4DAB-8230-0C0EEDA3E63E}" presName="Child4" presStyleLbl="node1" presStyleIdx="3" presStyleCnt="6" custScaleX="120675">
        <dgm:presLayoutVars>
          <dgm:chMax val="0"/>
          <dgm:chPref val="0"/>
          <dgm:bulletEnabled val="1"/>
        </dgm:presLayoutVars>
      </dgm:prSet>
      <dgm:spPr/>
    </dgm:pt>
    <dgm:pt modelId="{18BCDA33-BD99-4939-8144-7AF1A097D082}" type="pres">
      <dgm:prSet presAssocID="{1A2C38D6-E105-4695-BD31-1A69AE543E31}" presName="Accent5" presStyleCnt="0"/>
      <dgm:spPr/>
    </dgm:pt>
    <dgm:pt modelId="{9E2EC3A2-113C-43F9-BCC5-0A2410321D67}" type="pres">
      <dgm:prSet presAssocID="{1A2C38D6-E105-4695-BD31-1A69AE543E31}" presName="Accent" presStyleLbl="bgShp" presStyleIdx="4" presStyleCnt="6"/>
      <dgm:spPr/>
    </dgm:pt>
    <dgm:pt modelId="{E6F40096-30A1-4F7D-A84A-6B79195F5105}" type="pres">
      <dgm:prSet presAssocID="{1A2C38D6-E105-4695-BD31-1A69AE543E3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32D4167-8879-4F17-9CA3-66BF8EF5CA22}" type="pres">
      <dgm:prSet presAssocID="{7E936957-8A24-4D13-8105-72DA133553FC}" presName="Accent6" presStyleCnt="0"/>
      <dgm:spPr/>
    </dgm:pt>
    <dgm:pt modelId="{340AE3F0-539B-4655-8717-5CB1383E2160}" type="pres">
      <dgm:prSet presAssocID="{7E936957-8A24-4D13-8105-72DA133553FC}" presName="Accent" presStyleLbl="bgShp" presStyleIdx="5" presStyleCnt="6"/>
      <dgm:spPr/>
    </dgm:pt>
    <dgm:pt modelId="{F03A1BB7-2333-40CD-91C9-C9E5F3C7642B}" type="pres">
      <dgm:prSet presAssocID="{7E936957-8A24-4D13-8105-72DA133553F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36A0B04-1D69-437E-ADFA-D333BD5CB132}" type="presOf" srcId="{EF68F1E4-67A9-4DAB-8230-0C0EEDA3E63E}" destId="{69251DEB-279E-4CA7-BC7E-F9F4FBA96ADB}" srcOrd="0" destOrd="0" presId="urn:microsoft.com/office/officeart/2011/layout/HexagonRadial"/>
    <dgm:cxn modelId="{576E6B17-E946-4729-AA0E-2AFF670DBD4A}" srcId="{2FCF0A8A-D046-4384-A0CF-49AD81267B50}" destId="{FE107C75-9E95-45F9-9D7A-06584E84DF02}" srcOrd="1" destOrd="0" parTransId="{5D5CAE69-D40F-49CC-B803-2C97F0A95B8B}" sibTransId="{6A7AB908-F0D2-4333-B730-81BF230C424E}"/>
    <dgm:cxn modelId="{0DD43F3B-D37C-4992-AABA-E20ADD55A07A}" srcId="{2FCF0A8A-D046-4384-A0CF-49AD81267B50}" destId="{EF68F1E4-67A9-4DAB-8230-0C0EEDA3E63E}" srcOrd="3" destOrd="0" parTransId="{031F48C4-50E5-4EE5-96DF-453FF2CB5FC2}" sibTransId="{182119BB-0369-4B7E-9EA4-02F78305EEFA}"/>
    <dgm:cxn modelId="{19F45F63-3C52-4527-8824-FA6AB4935F1B}" type="presOf" srcId="{18EFE11A-C5DF-4428-A5F7-17ED7DE51405}" destId="{61398EFA-902B-457C-B15A-805495475497}" srcOrd="0" destOrd="0" presId="urn:microsoft.com/office/officeart/2011/layout/HexagonRadial"/>
    <dgm:cxn modelId="{06D98A43-B44D-4059-B9E5-76F0E6EE6307}" srcId="{47B1D6C3-415C-48AC-A60D-31C240852355}" destId="{2FCF0A8A-D046-4384-A0CF-49AD81267B50}" srcOrd="0" destOrd="0" parTransId="{0028984D-7876-4074-A572-A91A65B48367}" sibTransId="{D7297349-B5D0-4C21-9713-E0AAB774969A}"/>
    <dgm:cxn modelId="{D00A7552-5A09-4EE6-BDAC-6E68E9482912}" srcId="{2FCF0A8A-D046-4384-A0CF-49AD81267B50}" destId="{7E936957-8A24-4D13-8105-72DA133553FC}" srcOrd="5" destOrd="0" parTransId="{F0619DD2-D070-40CB-B252-9C3DEE1D9EE0}" sibTransId="{A24951AF-2ABB-4CB9-A10A-2DE6635E1170}"/>
    <dgm:cxn modelId="{A8D4F552-EC86-4247-AFC3-CCB925F46148}" type="presOf" srcId="{F198466A-6BFA-4B70-A282-3D6EBC3FEA3A}" destId="{86A6A290-F751-45DC-97EC-4BC3E5080CF0}" srcOrd="0" destOrd="0" presId="urn:microsoft.com/office/officeart/2011/layout/HexagonRadial"/>
    <dgm:cxn modelId="{CEA5BA55-DB8B-43F9-80FF-A6F88821ED76}" type="presOf" srcId="{47B1D6C3-415C-48AC-A60D-31C240852355}" destId="{29EB944C-30A1-456E-9177-7FE2F61F2B7F}" srcOrd="0" destOrd="0" presId="urn:microsoft.com/office/officeart/2011/layout/HexagonRadial"/>
    <dgm:cxn modelId="{191D0E56-010B-49EA-B82D-DDED70982AE5}" type="presOf" srcId="{2FCF0A8A-D046-4384-A0CF-49AD81267B50}" destId="{C6F3624B-C5B3-4820-ACB3-FBB5D1F07684}" srcOrd="0" destOrd="0" presId="urn:microsoft.com/office/officeart/2011/layout/HexagonRadial"/>
    <dgm:cxn modelId="{01A2F99F-DA9B-4CB6-9BEB-C05648187FA5}" srcId="{2FCF0A8A-D046-4384-A0CF-49AD81267B50}" destId="{F198466A-6BFA-4B70-A282-3D6EBC3FEA3A}" srcOrd="0" destOrd="0" parTransId="{D228DBB4-98AA-4FBE-AF16-33759B7474E0}" sibTransId="{B50E728A-C444-4D30-82B4-936245FA4922}"/>
    <dgm:cxn modelId="{F20752A7-7AB2-4E47-B266-5EACE8ACFB9F}" type="presOf" srcId="{1A2C38D6-E105-4695-BD31-1A69AE543E31}" destId="{E6F40096-30A1-4F7D-A84A-6B79195F5105}" srcOrd="0" destOrd="0" presId="urn:microsoft.com/office/officeart/2011/layout/HexagonRadial"/>
    <dgm:cxn modelId="{D8704EC2-DA1A-46D8-B8F1-8559E4DA5124}" type="presOf" srcId="{7E936957-8A24-4D13-8105-72DA133553FC}" destId="{F03A1BB7-2333-40CD-91C9-C9E5F3C7642B}" srcOrd="0" destOrd="0" presId="urn:microsoft.com/office/officeart/2011/layout/HexagonRadial"/>
    <dgm:cxn modelId="{49CAC1DF-3552-49D8-90EE-DBC39411B8A3}" srcId="{2FCF0A8A-D046-4384-A0CF-49AD81267B50}" destId="{1A2C38D6-E105-4695-BD31-1A69AE543E31}" srcOrd="4" destOrd="0" parTransId="{0561E787-99A0-4F2F-B16B-652CC573859A}" sibTransId="{983E7FCC-7B0E-4429-A32A-7424CD70FFE8}"/>
    <dgm:cxn modelId="{B77464EB-9BA1-492A-A1F7-EA90585322C8}" srcId="{2FCF0A8A-D046-4384-A0CF-49AD81267B50}" destId="{18EFE11A-C5DF-4428-A5F7-17ED7DE51405}" srcOrd="2" destOrd="0" parTransId="{CE770D68-3046-4D0B-AE0A-FB996D43F3AB}" sibTransId="{A0C982CA-6A3F-4FBB-8875-E570F702D9E0}"/>
    <dgm:cxn modelId="{59B0E7EC-996C-4905-A899-A1FC19194F25}" type="presOf" srcId="{FE107C75-9E95-45F9-9D7A-06584E84DF02}" destId="{8DE2A8C2-0868-456C-A432-51AE4518173F}" srcOrd="0" destOrd="0" presId="urn:microsoft.com/office/officeart/2011/layout/HexagonRadial"/>
    <dgm:cxn modelId="{C8DE9CF1-FBC6-4E91-A95E-7169A7804FDD}" type="presParOf" srcId="{29EB944C-30A1-456E-9177-7FE2F61F2B7F}" destId="{C6F3624B-C5B3-4820-ACB3-FBB5D1F07684}" srcOrd="0" destOrd="0" presId="urn:microsoft.com/office/officeart/2011/layout/HexagonRadial"/>
    <dgm:cxn modelId="{BDE4DA6D-1E88-48C7-BBB8-22D70142CC31}" type="presParOf" srcId="{29EB944C-30A1-456E-9177-7FE2F61F2B7F}" destId="{428B2A4E-5D71-4F94-97FE-9946E1157FEB}" srcOrd="1" destOrd="0" presId="urn:microsoft.com/office/officeart/2011/layout/HexagonRadial"/>
    <dgm:cxn modelId="{CC86ABBC-11EE-441F-BA4E-94E8B1BF95FC}" type="presParOf" srcId="{428B2A4E-5D71-4F94-97FE-9946E1157FEB}" destId="{9991B569-8878-40D7-942E-185C0571759A}" srcOrd="0" destOrd="0" presId="urn:microsoft.com/office/officeart/2011/layout/HexagonRadial"/>
    <dgm:cxn modelId="{F59C3D29-A16B-46C6-AB1B-04287586CCAD}" type="presParOf" srcId="{29EB944C-30A1-456E-9177-7FE2F61F2B7F}" destId="{86A6A290-F751-45DC-97EC-4BC3E5080CF0}" srcOrd="2" destOrd="0" presId="urn:microsoft.com/office/officeart/2011/layout/HexagonRadial"/>
    <dgm:cxn modelId="{1CDAF7F7-89F9-4ACA-BDF5-975514139997}" type="presParOf" srcId="{29EB944C-30A1-456E-9177-7FE2F61F2B7F}" destId="{3B46EC12-8EB8-4FE6-8F37-42D9DC9FA5CD}" srcOrd="3" destOrd="0" presId="urn:microsoft.com/office/officeart/2011/layout/HexagonRadial"/>
    <dgm:cxn modelId="{913300AA-E8A1-41E5-9A46-251A0DFFBB44}" type="presParOf" srcId="{3B46EC12-8EB8-4FE6-8F37-42D9DC9FA5CD}" destId="{3E2D6B1E-5DCD-4448-A051-22834C051F12}" srcOrd="0" destOrd="0" presId="urn:microsoft.com/office/officeart/2011/layout/HexagonRadial"/>
    <dgm:cxn modelId="{0DF116BE-C5AE-49B6-8E89-F594E0D8535A}" type="presParOf" srcId="{29EB944C-30A1-456E-9177-7FE2F61F2B7F}" destId="{8DE2A8C2-0868-456C-A432-51AE4518173F}" srcOrd="4" destOrd="0" presId="urn:microsoft.com/office/officeart/2011/layout/HexagonRadial"/>
    <dgm:cxn modelId="{19E54FB4-33E3-434E-B12D-DD25DA78CE97}" type="presParOf" srcId="{29EB944C-30A1-456E-9177-7FE2F61F2B7F}" destId="{80E0F292-C199-4E3A-B9E0-3CD7E0BD7440}" srcOrd="5" destOrd="0" presId="urn:microsoft.com/office/officeart/2011/layout/HexagonRadial"/>
    <dgm:cxn modelId="{78DACBC9-9C65-4E81-8DD0-715CCE8884F4}" type="presParOf" srcId="{80E0F292-C199-4E3A-B9E0-3CD7E0BD7440}" destId="{6B3167D6-FBD3-4144-A368-75643A72A5E6}" srcOrd="0" destOrd="0" presId="urn:microsoft.com/office/officeart/2011/layout/HexagonRadial"/>
    <dgm:cxn modelId="{7DCAD4B6-BFD2-4C8E-B4C6-58660E59EA50}" type="presParOf" srcId="{29EB944C-30A1-456E-9177-7FE2F61F2B7F}" destId="{61398EFA-902B-457C-B15A-805495475497}" srcOrd="6" destOrd="0" presId="urn:microsoft.com/office/officeart/2011/layout/HexagonRadial"/>
    <dgm:cxn modelId="{6F9FCA93-1E22-4159-9ED5-A49B208A7645}" type="presParOf" srcId="{29EB944C-30A1-456E-9177-7FE2F61F2B7F}" destId="{6254E232-C627-46D9-8999-AF47F666D9EF}" srcOrd="7" destOrd="0" presId="urn:microsoft.com/office/officeart/2011/layout/HexagonRadial"/>
    <dgm:cxn modelId="{AF93DD34-32D5-43EF-96BB-C7D6A752217E}" type="presParOf" srcId="{6254E232-C627-46D9-8999-AF47F666D9EF}" destId="{45D06212-8FD0-46DF-B0E0-937E6253940B}" srcOrd="0" destOrd="0" presId="urn:microsoft.com/office/officeart/2011/layout/HexagonRadial"/>
    <dgm:cxn modelId="{1C90C855-DBBB-476C-B66C-68134A471AFF}" type="presParOf" srcId="{29EB944C-30A1-456E-9177-7FE2F61F2B7F}" destId="{69251DEB-279E-4CA7-BC7E-F9F4FBA96ADB}" srcOrd="8" destOrd="0" presId="urn:microsoft.com/office/officeart/2011/layout/HexagonRadial"/>
    <dgm:cxn modelId="{73BB89E1-F902-4026-A01F-765FE0DF01FC}" type="presParOf" srcId="{29EB944C-30A1-456E-9177-7FE2F61F2B7F}" destId="{18BCDA33-BD99-4939-8144-7AF1A097D082}" srcOrd="9" destOrd="0" presId="urn:microsoft.com/office/officeart/2011/layout/HexagonRadial"/>
    <dgm:cxn modelId="{4B46E34F-B45E-4FC9-8EC9-5BC89A501DB1}" type="presParOf" srcId="{18BCDA33-BD99-4939-8144-7AF1A097D082}" destId="{9E2EC3A2-113C-43F9-BCC5-0A2410321D67}" srcOrd="0" destOrd="0" presId="urn:microsoft.com/office/officeart/2011/layout/HexagonRadial"/>
    <dgm:cxn modelId="{EAB0C2C6-439E-4E1E-AE78-C3DC3C04A30E}" type="presParOf" srcId="{29EB944C-30A1-456E-9177-7FE2F61F2B7F}" destId="{E6F40096-30A1-4F7D-A84A-6B79195F5105}" srcOrd="10" destOrd="0" presId="urn:microsoft.com/office/officeart/2011/layout/HexagonRadial"/>
    <dgm:cxn modelId="{3CE34DAC-7650-45B2-B6B8-4F355FA79D4C}" type="presParOf" srcId="{29EB944C-30A1-456E-9177-7FE2F61F2B7F}" destId="{232D4167-8879-4F17-9CA3-66BF8EF5CA22}" srcOrd="11" destOrd="0" presId="urn:microsoft.com/office/officeart/2011/layout/HexagonRadial"/>
    <dgm:cxn modelId="{04561BE7-EB36-4CD8-AC96-0D3F91944762}" type="presParOf" srcId="{232D4167-8879-4F17-9CA3-66BF8EF5CA22}" destId="{340AE3F0-539B-4655-8717-5CB1383E2160}" srcOrd="0" destOrd="0" presId="urn:microsoft.com/office/officeart/2011/layout/HexagonRadial"/>
    <dgm:cxn modelId="{219E3C07-FC39-49BA-BCC5-2977CE4A4E8D}" type="presParOf" srcId="{29EB944C-30A1-456E-9177-7FE2F61F2B7F}" destId="{F03A1BB7-2333-40CD-91C9-C9E5F3C7642B}" srcOrd="12" destOrd="0" presId="urn:microsoft.com/office/officeart/2011/layout/HexagonRadial"/>
  </dgm:cxnLst>
  <dgm:bg/>
  <dgm:whole>
    <a:ln>
      <a:solidFill>
        <a:schemeClr val="bg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82E448-C434-4E14-BADE-2BDD16182A3F}" type="doc">
      <dgm:prSet loTypeId="urn:microsoft.com/office/officeart/2005/8/layout/pyramid1" loCatId="pyramid" qsTypeId="urn:microsoft.com/office/officeart/2005/8/quickstyle/simple4" qsCatId="simple" csTypeId="urn:microsoft.com/office/officeart/2005/8/colors/accent2_2" csCatId="accent2" phldr="1"/>
      <dgm:spPr/>
    </dgm:pt>
    <dgm:pt modelId="{FDDA6FD2-BB37-4450-BA6B-CD619ECC41A0}">
      <dgm:prSet phldrT="[Text]" custT="1"/>
      <dgm:spPr/>
      <dgm:t>
        <a:bodyPr/>
        <a:lstStyle/>
        <a:p>
          <a:r>
            <a:rPr lang="en-GB" sz="2400" dirty="0"/>
            <a:t>3. </a:t>
          </a:r>
          <a:r>
            <a:rPr lang="en-GB" sz="2400" dirty="0" err="1"/>
            <a:t>stig</a:t>
          </a:r>
          <a:endParaRPr lang="en-GB" sz="2400" dirty="0"/>
        </a:p>
      </dgm:t>
    </dgm:pt>
    <dgm:pt modelId="{A0B95648-A571-4FFE-8A2B-AD5E2588B6DC}" type="parTrans" cxnId="{47C73E53-9A34-42DE-8F0C-C7948E477231}">
      <dgm:prSet/>
      <dgm:spPr/>
      <dgm:t>
        <a:bodyPr/>
        <a:lstStyle/>
        <a:p>
          <a:endParaRPr lang="en-GB"/>
        </a:p>
      </dgm:t>
    </dgm:pt>
    <dgm:pt modelId="{FDA35D5C-8FF4-4FDF-8D2C-CED4E241B6EC}" type="sibTrans" cxnId="{47C73E53-9A34-42DE-8F0C-C7948E477231}">
      <dgm:prSet/>
      <dgm:spPr/>
      <dgm:t>
        <a:bodyPr/>
        <a:lstStyle/>
        <a:p>
          <a:endParaRPr lang="en-GB"/>
        </a:p>
      </dgm:t>
    </dgm:pt>
    <dgm:pt modelId="{478E7CA1-1994-4F56-A641-E403723B7CAA}">
      <dgm:prSet phldrT="[Text]" custT="1"/>
      <dgm:spPr/>
      <dgm:t>
        <a:bodyPr/>
        <a:lstStyle/>
        <a:p>
          <a:r>
            <a:rPr lang="en-GB" sz="2400" dirty="0"/>
            <a:t>2. </a:t>
          </a:r>
          <a:r>
            <a:rPr lang="en-GB" sz="2400" dirty="0" err="1"/>
            <a:t>stig</a:t>
          </a:r>
          <a:endParaRPr lang="en-GB" sz="2400" dirty="0"/>
        </a:p>
      </dgm:t>
    </dgm:pt>
    <dgm:pt modelId="{BADB1AF5-7A2A-47D0-A797-0EC241C832FA}" type="parTrans" cxnId="{A52BC32A-F092-4F86-B493-688112869DDC}">
      <dgm:prSet/>
      <dgm:spPr/>
      <dgm:t>
        <a:bodyPr/>
        <a:lstStyle/>
        <a:p>
          <a:endParaRPr lang="en-GB"/>
        </a:p>
      </dgm:t>
    </dgm:pt>
    <dgm:pt modelId="{CFE566AF-25F1-40DF-BDBB-2E62B0F7E082}" type="sibTrans" cxnId="{A52BC32A-F092-4F86-B493-688112869DDC}">
      <dgm:prSet/>
      <dgm:spPr/>
      <dgm:t>
        <a:bodyPr/>
        <a:lstStyle/>
        <a:p>
          <a:endParaRPr lang="en-GB"/>
        </a:p>
      </dgm:t>
    </dgm:pt>
    <dgm:pt modelId="{1523E651-8F0A-4C15-BB00-C2C86D4A3BC6}">
      <dgm:prSet phldrT="[Text]" custT="1"/>
      <dgm:spPr/>
      <dgm:t>
        <a:bodyPr/>
        <a:lstStyle/>
        <a:p>
          <a:r>
            <a:rPr lang="en-GB" sz="2400" dirty="0"/>
            <a:t>1. </a:t>
          </a:r>
          <a:r>
            <a:rPr lang="en-GB" sz="2400" dirty="0" err="1"/>
            <a:t>stig</a:t>
          </a:r>
          <a:endParaRPr lang="en-GB" sz="2400" dirty="0"/>
        </a:p>
      </dgm:t>
    </dgm:pt>
    <dgm:pt modelId="{F6197FA1-E306-4253-A1F1-340857B8C6DE}" type="parTrans" cxnId="{2D9FC843-8CF2-452F-8F0E-630B221EC0ED}">
      <dgm:prSet/>
      <dgm:spPr/>
      <dgm:t>
        <a:bodyPr/>
        <a:lstStyle/>
        <a:p>
          <a:endParaRPr lang="en-GB"/>
        </a:p>
      </dgm:t>
    </dgm:pt>
    <dgm:pt modelId="{7D35B7F5-66A0-43FC-8A1C-893A51177E03}" type="sibTrans" cxnId="{2D9FC843-8CF2-452F-8F0E-630B221EC0ED}">
      <dgm:prSet/>
      <dgm:spPr/>
      <dgm:t>
        <a:bodyPr/>
        <a:lstStyle/>
        <a:p>
          <a:endParaRPr lang="en-GB"/>
        </a:p>
      </dgm:t>
    </dgm:pt>
    <dgm:pt modelId="{F79456E2-25CC-40F1-97E4-C2077A6763C0}" type="pres">
      <dgm:prSet presAssocID="{D582E448-C434-4E14-BADE-2BDD16182A3F}" presName="Name0" presStyleCnt="0">
        <dgm:presLayoutVars>
          <dgm:dir/>
          <dgm:animLvl val="lvl"/>
          <dgm:resizeHandles val="exact"/>
        </dgm:presLayoutVars>
      </dgm:prSet>
      <dgm:spPr/>
    </dgm:pt>
    <dgm:pt modelId="{17FAA0D8-A012-478A-987E-5E7E9F696614}" type="pres">
      <dgm:prSet presAssocID="{FDDA6FD2-BB37-4450-BA6B-CD619ECC41A0}" presName="Name8" presStyleCnt="0"/>
      <dgm:spPr/>
    </dgm:pt>
    <dgm:pt modelId="{6186E3D7-B07C-4A2E-8271-8EE6A5E1B8E4}" type="pres">
      <dgm:prSet presAssocID="{FDDA6FD2-BB37-4450-BA6B-CD619ECC41A0}" presName="level" presStyleLbl="node1" presStyleIdx="0" presStyleCnt="3">
        <dgm:presLayoutVars>
          <dgm:chMax val="1"/>
          <dgm:bulletEnabled val="1"/>
        </dgm:presLayoutVars>
      </dgm:prSet>
      <dgm:spPr/>
    </dgm:pt>
    <dgm:pt modelId="{7B934EBE-419D-4E11-9FDB-4AD341F15D10}" type="pres">
      <dgm:prSet presAssocID="{FDDA6FD2-BB37-4450-BA6B-CD619ECC41A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2FA3A07-0F69-4A1E-8E7E-80BFD038763D}" type="pres">
      <dgm:prSet presAssocID="{478E7CA1-1994-4F56-A641-E403723B7CAA}" presName="Name8" presStyleCnt="0"/>
      <dgm:spPr/>
    </dgm:pt>
    <dgm:pt modelId="{AA09F902-D024-4B42-A77E-190427E54813}" type="pres">
      <dgm:prSet presAssocID="{478E7CA1-1994-4F56-A641-E403723B7CAA}" presName="level" presStyleLbl="node1" presStyleIdx="1" presStyleCnt="3">
        <dgm:presLayoutVars>
          <dgm:chMax val="1"/>
          <dgm:bulletEnabled val="1"/>
        </dgm:presLayoutVars>
      </dgm:prSet>
      <dgm:spPr/>
    </dgm:pt>
    <dgm:pt modelId="{D2BFFD9F-9E24-4A67-BD26-6998DBFFCC65}" type="pres">
      <dgm:prSet presAssocID="{478E7CA1-1994-4F56-A641-E403723B7CA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938FACB-11D3-4980-BBE4-D21AC9D9718F}" type="pres">
      <dgm:prSet presAssocID="{1523E651-8F0A-4C15-BB00-C2C86D4A3BC6}" presName="Name8" presStyleCnt="0"/>
      <dgm:spPr/>
    </dgm:pt>
    <dgm:pt modelId="{5BBDAAFA-D9C0-4FC6-8258-783D71FCEF21}" type="pres">
      <dgm:prSet presAssocID="{1523E651-8F0A-4C15-BB00-C2C86D4A3BC6}" presName="level" presStyleLbl="node1" presStyleIdx="2" presStyleCnt="3">
        <dgm:presLayoutVars>
          <dgm:chMax val="1"/>
          <dgm:bulletEnabled val="1"/>
        </dgm:presLayoutVars>
      </dgm:prSet>
      <dgm:spPr/>
    </dgm:pt>
    <dgm:pt modelId="{8FCCAEBE-F08F-42EB-AA07-C4E79E267A3E}" type="pres">
      <dgm:prSet presAssocID="{1523E651-8F0A-4C15-BB00-C2C86D4A3BC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52BC32A-F092-4F86-B493-688112869DDC}" srcId="{D582E448-C434-4E14-BADE-2BDD16182A3F}" destId="{478E7CA1-1994-4F56-A641-E403723B7CAA}" srcOrd="1" destOrd="0" parTransId="{BADB1AF5-7A2A-47D0-A797-0EC241C832FA}" sibTransId="{CFE566AF-25F1-40DF-BDBB-2E62B0F7E082}"/>
    <dgm:cxn modelId="{7AABC363-9ECA-4823-8DC8-B5A06CC324DD}" type="presOf" srcId="{D582E448-C434-4E14-BADE-2BDD16182A3F}" destId="{F79456E2-25CC-40F1-97E4-C2077A6763C0}" srcOrd="0" destOrd="0" presId="urn:microsoft.com/office/officeart/2005/8/layout/pyramid1"/>
    <dgm:cxn modelId="{2D9FC843-8CF2-452F-8F0E-630B221EC0ED}" srcId="{D582E448-C434-4E14-BADE-2BDD16182A3F}" destId="{1523E651-8F0A-4C15-BB00-C2C86D4A3BC6}" srcOrd="2" destOrd="0" parTransId="{F6197FA1-E306-4253-A1F1-340857B8C6DE}" sibTransId="{7D35B7F5-66A0-43FC-8A1C-893A51177E03}"/>
    <dgm:cxn modelId="{778F5770-F72C-4C67-A53D-4F2B86335A18}" type="presOf" srcId="{1523E651-8F0A-4C15-BB00-C2C86D4A3BC6}" destId="{8FCCAEBE-F08F-42EB-AA07-C4E79E267A3E}" srcOrd="1" destOrd="0" presId="urn:microsoft.com/office/officeart/2005/8/layout/pyramid1"/>
    <dgm:cxn modelId="{47C73E53-9A34-42DE-8F0C-C7948E477231}" srcId="{D582E448-C434-4E14-BADE-2BDD16182A3F}" destId="{FDDA6FD2-BB37-4450-BA6B-CD619ECC41A0}" srcOrd="0" destOrd="0" parTransId="{A0B95648-A571-4FFE-8A2B-AD5E2588B6DC}" sibTransId="{FDA35D5C-8FF4-4FDF-8D2C-CED4E241B6EC}"/>
    <dgm:cxn modelId="{87F7DF7F-2767-40C6-ACCB-8B4FD5F0DE94}" type="presOf" srcId="{FDDA6FD2-BB37-4450-BA6B-CD619ECC41A0}" destId="{6186E3D7-B07C-4A2E-8271-8EE6A5E1B8E4}" srcOrd="0" destOrd="0" presId="urn:microsoft.com/office/officeart/2005/8/layout/pyramid1"/>
    <dgm:cxn modelId="{FDD8B6D6-3EDC-403E-A6B3-0B2238E9879D}" type="presOf" srcId="{FDDA6FD2-BB37-4450-BA6B-CD619ECC41A0}" destId="{7B934EBE-419D-4E11-9FDB-4AD341F15D10}" srcOrd="1" destOrd="0" presId="urn:microsoft.com/office/officeart/2005/8/layout/pyramid1"/>
    <dgm:cxn modelId="{DDB8CDD9-015D-435F-937D-3C58EF7686D8}" type="presOf" srcId="{478E7CA1-1994-4F56-A641-E403723B7CAA}" destId="{D2BFFD9F-9E24-4A67-BD26-6998DBFFCC65}" srcOrd="1" destOrd="0" presId="urn:microsoft.com/office/officeart/2005/8/layout/pyramid1"/>
    <dgm:cxn modelId="{969F05EF-547D-47DF-BDDB-DAF2F141EFD9}" type="presOf" srcId="{1523E651-8F0A-4C15-BB00-C2C86D4A3BC6}" destId="{5BBDAAFA-D9C0-4FC6-8258-783D71FCEF21}" srcOrd="0" destOrd="0" presId="urn:microsoft.com/office/officeart/2005/8/layout/pyramid1"/>
    <dgm:cxn modelId="{16FF6EF9-D9A4-472E-AB41-064E48D352F2}" type="presOf" srcId="{478E7CA1-1994-4F56-A641-E403723B7CAA}" destId="{AA09F902-D024-4B42-A77E-190427E54813}" srcOrd="0" destOrd="0" presId="urn:microsoft.com/office/officeart/2005/8/layout/pyramid1"/>
    <dgm:cxn modelId="{A3A690CC-B221-4D19-BE4D-66E0EF52A157}" type="presParOf" srcId="{F79456E2-25CC-40F1-97E4-C2077A6763C0}" destId="{17FAA0D8-A012-478A-987E-5E7E9F696614}" srcOrd="0" destOrd="0" presId="urn:microsoft.com/office/officeart/2005/8/layout/pyramid1"/>
    <dgm:cxn modelId="{BC00BF62-F450-43A0-931E-180A3ACC18B5}" type="presParOf" srcId="{17FAA0D8-A012-478A-987E-5E7E9F696614}" destId="{6186E3D7-B07C-4A2E-8271-8EE6A5E1B8E4}" srcOrd="0" destOrd="0" presId="urn:microsoft.com/office/officeart/2005/8/layout/pyramid1"/>
    <dgm:cxn modelId="{B024B570-5412-4743-8F42-5B1D9040E00E}" type="presParOf" srcId="{17FAA0D8-A012-478A-987E-5E7E9F696614}" destId="{7B934EBE-419D-4E11-9FDB-4AD341F15D10}" srcOrd="1" destOrd="0" presId="urn:microsoft.com/office/officeart/2005/8/layout/pyramid1"/>
    <dgm:cxn modelId="{C198888B-F3FD-4D06-9E55-7C77CD1E4B33}" type="presParOf" srcId="{F79456E2-25CC-40F1-97E4-C2077A6763C0}" destId="{A2FA3A07-0F69-4A1E-8E7E-80BFD038763D}" srcOrd="1" destOrd="0" presId="urn:microsoft.com/office/officeart/2005/8/layout/pyramid1"/>
    <dgm:cxn modelId="{73796E1A-0B3F-46DC-99A0-2F7A7CCB3860}" type="presParOf" srcId="{A2FA3A07-0F69-4A1E-8E7E-80BFD038763D}" destId="{AA09F902-D024-4B42-A77E-190427E54813}" srcOrd="0" destOrd="0" presId="urn:microsoft.com/office/officeart/2005/8/layout/pyramid1"/>
    <dgm:cxn modelId="{E8AAD892-C9FB-4E2E-A493-479B861B590A}" type="presParOf" srcId="{A2FA3A07-0F69-4A1E-8E7E-80BFD038763D}" destId="{D2BFFD9F-9E24-4A67-BD26-6998DBFFCC65}" srcOrd="1" destOrd="0" presId="urn:microsoft.com/office/officeart/2005/8/layout/pyramid1"/>
    <dgm:cxn modelId="{80695508-0DBF-4D06-BDE1-CD346FF61886}" type="presParOf" srcId="{F79456E2-25CC-40F1-97E4-C2077A6763C0}" destId="{1938FACB-11D3-4980-BBE4-D21AC9D9718F}" srcOrd="2" destOrd="0" presId="urn:microsoft.com/office/officeart/2005/8/layout/pyramid1"/>
    <dgm:cxn modelId="{E532EDCA-A3B6-480E-8344-0FD3CA8A0641}" type="presParOf" srcId="{1938FACB-11D3-4980-BBE4-D21AC9D9718F}" destId="{5BBDAAFA-D9C0-4FC6-8258-783D71FCEF21}" srcOrd="0" destOrd="0" presId="urn:microsoft.com/office/officeart/2005/8/layout/pyramid1"/>
    <dgm:cxn modelId="{35B97699-6940-4838-953E-D2284546D199}" type="presParOf" srcId="{1938FACB-11D3-4980-BBE4-D21AC9D9718F}" destId="{8FCCAEBE-F08F-42EB-AA07-C4E79E267A3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58F6CA-09C8-40F3-A60C-EEB58DECB1C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467E-B2D0-4DA2-8356-02E0F1B12FC2}">
      <dgm:prSet custT="1"/>
      <dgm:spPr/>
      <dgm:t>
        <a:bodyPr/>
        <a:lstStyle/>
        <a:p>
          <a:r>
            <a:rPr lang="en-GB" sz="2000" dirty="0"/>
            <a:t>Disorders of intellectual development (</a:t>
          </a:r>
          <a:r>
            <a:rPr lang="en-GB" sz="2000" dirty="0" err="1"/>
            <a:t>þroskahamlanir</a:t>
          </a:r>
          <a:r>
            <a:rPr lang="en-GB" sz="2000" dirty="0"/>
            <a:t>)</a:t>
          </a:r>
          <a:endParaRPr lang="en-US" sz="2000" dirty="0"/>
        </a:p>
      </dgm:t>
    </dgm:pt>
    <dgm:pt modelId="{6970E7C5-A53C-4292-AC91-FDF7EABC3B2C}" type="parTrans" cxnId="{A05F52E8-08D8-4C62-9AAD-60F38DE97EFB}">
      <dgm:prSet/>
      <dgm:spPr/>
      <dgm:t>
        <a:bodyPr/>
        <a:lstStyle/>
        <a:p>
          <a:endParaRPr lang="en-US" sz="2000"/>
        </a:p>
      </dgm:t>
    </dgm:pt>
    <dgm:pt modelId="{98F4D6B2-D204-4E8A-893F-37E85E556B1E}" type="sibTrans" cxnId="{A05F52E8-08D8-4C62-9AAD-60F38DE97EFB}">
      <dgm:prSet/>
      <dgm:spPr/>
      <dgm:t>
        <a:bodyPr/>
        <a:lstStyle/>
        <a:p>
          <a:endParaRPr lang="en-US" sz="2000"/>
        </a:p>
      </dgm:t>
    </dgm:pt>
    <dgm:pt modelId="{AD024307-6CE2-4047-BFE8-4FEEB84081FB}">
      <dgm:prSet custT="1"/>
      <dgm:spPr/>
      <dgm:t>
        <a:bodyPr/>
        <a:lstStyle/>
        <a:p>
          <a:r>
            <a:rPr lang="en-GB" sz="2000" dirty="0"/>
            <a:t>Developmental speech or language disorders (</a:t>
          </a:r>
          <a:r>
            <a:rPr lang="en-GB" sz="2000" dirty="0" err="1"/>
            <a:t>málþroskaraskanir</a:t>
          </a:r>
          <a:r>
            <a:rPr lang="en-GB" sz="2000" dirty="0"/>
            <a:t>)</a:t>
          </a:r>
          <a:endParaRPr lang="en-US" sz="2000" dirty="0"/>
        </a:p>
      </dgm:t>
    </dgm:pt>
    <dgm:pt modelId="{3703AFA8-CBED-40D8-BE6D-5B8C7466449B}" type="parTrans" cxnId="{9C43B059-F54F-4BBF-BC28-E446D8858B8D}">
      <dgm:prSet/>
      <dgm:spPr/>
      <dgm:t>
        <a:bodyPr/>
        <a:lstStyle/>
        <a:p>
          <a:endParaRPr lang="en-US" sz="2000"/>
        </a:p>
      </dgm:t>
    </dgm:pt>
    <dgm:pt modelId="{EB608D46-5060-47AB-A329-D4F8160B6CB8}" type="sibTrans" cxnId="{9C43B059-F54F-4BBF-BC28-E446D8858B8D}">
      <dgm:prSet/>
      <dgm:spPr/>
      <dgm:t>
        <a:bodyPr/>
        <a:lstStyle/>
        <a:p>
          <a:endParaRPr lang="en-US" sz="2000"/>
        </a:p>
      </dgm:t>
    </dgm:pt>
    <dgm:pt modelId="{8852D9DE-DCB3-498B-BB0E-9EC7BEE99960}">
      <dgm:prSet custT="1"/>
      <dgm:spPr/>
      <dgm:t>
        <a:bodyPr/>
        <a:lstStyle/>
        <a:p>
          <a:r>
            <a:rPr lang="en-GB" sz="2000" dirty="0"/>
            <a:t>Autism spectrum disorders (ASD) (</a:t>
          </a:r>
          <a:r>
            <a:rPr lang="en-GB" sz="2000" dirty="0" err="1"/>
            <a:t>einhverfurófsraskanir</a:t>
          </a:r>
          <a:r>
            <a:rPr lang="en-GB" sz="2000" dirty="0"/>
            <a:t>)</a:t>
          </a:r>
          <a:endParaRPr lang="en-US" sz="2000" dirty="0"/>
        </a:p>
      </dgm:t>
    </dgm:pt>
    <dgm:pt modelId="{EE9445DC-1F85-40A3-802C-752C3AAA53C8}" type="parTrans" cxnId="{6515DA80-B8B2-4F0C-A527-E509D95E01A3}">
      <dgm:prSet/>
      <dgm:spPr/>
      <dgm:t>
        <a:bodyPr/>
        <a:lstStyle/>
        <a:p>
          <a:endParaRPr lang="en-US" sz="2000"/>
        </a:p>
      </dgm:t>
    </dgm:pt>
    <dgm:pt modelId="{7ADF09A0-768E-4A5F-AA2D-44A27224F424}" type="sibTrans" cxnId="{6515DA80-B8B2-4F0C-A527-E509D95E01A3}">
      <dgm:prSet/>
      <dgm:spPr/>
      <dgm:t>
        <a:bodyPr/>
        <a:lstStyle/>
        <a:p>
          <a:endParaRPr lang="en-US" sz="2000"/>
        </a:p>
      </dgm:t>
    </dgm:pt>
    <dgm:pt modelId="{136D89C1-14B4-427F-8A31-9841556ED60F}">
      <dgm:prSet custT="1"/>
      <dgm:spPr/>
      <dgm:t>
        <a:bodyPr/>
        <a:lstStyle/>
        <a:p>
          <a:r>
            <a:rPr lang="en-GB" sz="2000" dirty="0"/>
            <a:t>Developmental learning disorders (</a:t>
          </a:r>
          <a:r>
            <a:rPr lang="en-GB" sz="2000" dirty="0" err="1"/>
            <a:t>námserfiðleikar</a:t>
          </a:r>
          <a:r>
            <a:rPr lang="en-GB" sz="2000" dirty="0"/>
            <a:t>)</a:t>
          </a:r>
          <a:endParaRPr lang="en-US" sz="2000" dirty="0"/>
        </a:p>
      </dgm:t>
    </dgm:pt>
    <dgm:pt modelId="{A35F5289-479C-45C5-A89B-8647431ED23E}" type="parTrans" cxnId="{AB366923-56B7-4AFE-8394-908244B45B4E}">
      <dgm:prSet/>
      <dgm:spPr/>
      <dgm:t>
        <a:bodyPr/>
        <a:lstStyle/>
        <a:p>
          <a:endParaRPr lang="en-US" sz="2000"/>
        </a:p>
      </dgm:t>
    </dgm:pt>
    <dgm:pt modelId="{202EAB0E-90BA-4186-B70F-4CC0B1ED173B}" type="sibTrans" cxnId="{AB366923-56B7-4AFE-8394-908244B45B4E}">
      <dgm:prSet/>
      <dgm:spPr/>
      <dgm:t>
        <a:bodyPr/>
        <a:lstStyle/>
        <a:p>
          <a:endParaRPr lang="en-US" sz="2000"/>
        </a:p>
      </dgm:t>
    </dgm:pt>
    <dgm:pt modelId="{7EC4713B-8DB8-49E3-A2C0-7A7EC776118E}">
      <dgm:prSet custT="1"/>
      <dgm:spPr/>
      <dgm:t>
        <a:bodyPr/>
        <a:lstStyle/>
        <a:p>
          <a:r>
            <a:rPr lang="en-GB" sz="2000" dirty="0"/>
            <a:t>Developmental motor coordination disorder (</a:t>
          </a:r>
          <a:r>
            <a:rPr lang="en-GB" sz="2000" dirty="0" err="1"/>
            <a:t>hreyfiþroskaröskun</a:t>
          </a:r>
          <a:r>
            <a:rPr lang="en-GB" sz="2000" dirty="0"/>
            <a:t>)</a:t>
          </a:r>
          <a:endParaRPr lang="en-US" sz="2000" dirty="0"/>
        </a:p>
      </dgm:t>
    </dgm:pt>
    <dgm:pt modelId="{24832726-83D0-4E02-B212-3906927B9C23}" type="parTrans" cxnId="{57F0E59F-7D0D-4B58-B94D-60CFB85ED7A8}">
      <dgm:prSet/>
      <dgm:spPr/>
      <dgm:t>
        <a:bodyPr/>
        <a:lstStyle/>
        <a:p>
          <a:endParaRPr lang="en-US" sz="2000"/>
        </a:p>
      </dgm:t>
    </dgm:pt>
    <dgm:pt modelId="{98C42B21-A5B7-45FC-B0A5-3B1676AA9066}" type="sibTrans" cxnId="{57F0E59F-7D0D-4B58-B94D-60CFB85ED7A8}">
      <dgm:prSet/>
      <dgm:spPr/>
      <dgm:t>
        <a:bodyPr/>
        <a:lstStyle/>
        <a:p>
          <a:endParaRPr lang="en-US" sz="2000"/>
        </a:p>
      </dgm:t>
    </dgm:pt>
    <dgm:pt modelId="{A7841589-7819-4754-84C3-7D733492353F}">
      <dgm:prSet custT="1"/>
      <dgm:spPr/>
      <dgm:t>
        <a:bodyPr/>
        <a:lstStyle/>
        <a:p>
          <a:r>
            <a:rPr lang="en-GB" sz="2000"/>
            <a:t>ADHD</a:t>
          </a:r>
          <a:endParaRPr lang="en-US" sz="2000"/>
        </a:p>
      </dgm:t>
    </dgm:pt>
    <dgm:pt modelId="{0FDA30AE-408D-443A-AF8F-977FDB02535B}" type="parTrans" cxnId="{EB85C0A8-F803-4D7D-AC24-0E69CF15EC04}">
      <dgm:prSet/>
      <dgm:spPr/>
      <dgm:t>
        <a:bodyPr/>
        <a:lstStyle/>
        <a:p>
          <a:endParaRPr lang="en-US" sz="2000"/>
        </a:p>
      </dgm:t>
    </dgm:pt>
    <dgm:pt modelId="{EE5A57F1-8883-4F6E-9FA9-4C726C7DE19C}" type="sibTrans" cxnId="{EB85C0A8-F803-4D7D-AC24-0E69CF15EC04}">
      <dgm:prSet/>
      <dgm:spPr/>
      <dgm:t>
        <a:bodyPr/>
        <a:lstStyle/>
        <a:p>
          <a:endParaRPr lang="en-US" sz="2000"/>
        </a:p>
      </dgm:t>
    </dgm:pt>
    <dgm:pt modelId="{7BA1D0D0-CABB-49DC-81EF-88DCDFF8B220}">
      <dgm:prSet custT="1"/>
      <dgm:spPr/>
      <dgm:t>
        <a:bodyPr/>
        <a:lstStyle/>
        <a:p>
          <a:r>
            <a:rPr lang="en-GB" sz="2000"/>
            <a:t>Stereotyped movement disorder (áráttukenndar hreyfiraskanir)</a:t>
          </a:r>
          <a:endParaRPr lang="en-US" sz="2000"/>
        </a:p>
      </dgm:t>
    </dgm:pt>
    <dgm:pt modelId="{5A9E43A7-AA6B-4F14-9447-56F4AFF26FE3}" type="parTrans" cxnId="{BB04D939-1CBA-40C4-AB24-FB411B73A5CA}">
      <dgm:prSet/>
      <dgm:spPr/>
      <dgm:t>
        <a:bodyPr/>
        <a:lstStyle/>
        <a:p>
          <a:endParaRPr lang="en-US" sz="2000"/>
        </a:p>
      </dgm:t>
    </dgm:pt>
    <dgm:pt modelId="{27693199-49D0-4C36-B415-8E2A664F4E84}" type="sibTrans" cxnId="{BB04D939-1CBA-40C4-AB24-FB411B73A5CA}">
      <dgm:prSet/>
      <dgm:spPr/>
      <dgm:t>
        <a:bodyPr/>
        <a:lstStyle/>
        <a:p>
          <a:endParaRPr lang="en-US" sz="2000"/>
        </a:p>
      </dgm:t>
    </dgm:pt>
    <dgm:pt modelId="{373DADA0-F3C7-4CD6-A3F0-E728A8EA3F7D}">
      <dgm:prSet custT="1"/>
      <dgm:spPr/>
      <dgm:t>
        <a:bodyPr/>
        <a:lstStyle/>
        <a:p>
          <a:r>
            <a:rPr lang="en-GB" sz="2000"/>
            <a:t>Other neurodevelopmental disorders</a:t>
          </a:r>
          <a:endParaRPr lang="en-US" sz="2000"/>
        </a:p>
      </dgm:t>
    </dgm:pt>
    <dgm:pt modelId="{557FCFAA-6E2C-4998-8536-61D6CEDD0583}" type="parTrans" cxnId="{EC6447A0-761E-40CB-BA66-404F716A0B62}">
      <dgm:prSet/>
      <dgm:spPr/>
      <dgm:t>
        <a:bodyPr/>
        <a:lstStyle/>
        <a:p>
          <a:endParaRPr lang="en-US" sz="2000"/>
        </a:p>
      </dgm:t>
    </dgm:pt>
    <dgm:pt modelId="{50DC8002-8144-4FD1-9B95-A4A0D9DB756D}" type="sibTrans" cxnId="{EC6447A0-761E-40CB-BA66-404F716A0B62}">
      <dgm:prSet/>
      <dgm:spPr/>
      <dgm:t>
        <a:bodyPr/>
        <a:lstStyle/>
        <a:p>
          <a:endParaRPr lang="en-US" sz="2000"/>
        </a:p>
      </dgm:t>
    </dgm:pt>
    <dgm:pt modelId="{F30DA3E7-D857-43CC-A82D-B0BA58E4FC89}" type="pres">
      <dgm:prSet presAssocID="{B958F6CA-09C8-40F3-A60C-EEB58DECB1CC}" presName="vert0" presStyleCnt="0">
        <dgm:presLayoutVars>
          <dgm:dir/>
          <dgm:animOne val="branch"/>
          <dgm:animLvl val="lvl"/>
        </dgm:presLayoutVars>
      </dgm:prSet>
      <dgm:spPr/>
    </dgm:pt>
    <dgm:pt modelId="{8975241D-B95F-429D-83D3-717DC8D36E03}" type="pres">
      <dgm:prSet presAssocID="{F7F0467E-B2D0-4DA2-8356-02E0F1B12FC2}" presName="thickLine" presStyleLbl="alignNode1" presStyleIdx="0" presStyleCnt="8"/>
      <dgm:spPr/>
    </dgm:pt>
    <dgm:pt modelId="{ADE5A725-BC3A-4A1A-8A2B-60741E199B1E}" type="pres">
      <dgm:prSet presAssocID="{F7F0467E-B2D0-4DA2-8356-02E0F1B12FC2}" presName="horz1" presStyleCnt="0"/>
      <dgm:spPr/>
    </dgm:pt>
    <dgm:pt modelId="{93C73D3A-B8E4-4CD3-B31A-F114008B4FF7}" type="pres">
      <dgm:prSet presAssocID="{F7F0467E-B2D0-4DA2-8356-02E0F1B12FC2}" presName="tx1" presStyleLbl="revTx" presStyleIdx="0" presStyleCnt="8" custLinFactNeighborX="0" custLinFactNeighborY="-13186"/>
      <dgm:spPr/>
    </dgm:pt>
    <dgm:pt modelId="{523A0A79-BF8F-490F-A582-2DF94D72E10F}" type="pres">
      <dgm:prSet presAssocID="{F7F0467E-B2D0-4DA2-8356-02E0F1B12FC2}" presName="vert1" presStyleCnt="0"/>
      <dgm:spPr/>
    </dgm:pt>
    <dgm:pt modelId="{F4A5AD06-A733-4F95-9AA3-1A350E77D1DC}" type="pres">
      <dgm:prSet presAssocID="{AD024307-6CE2-4047-BFE8-4FEEB84081FB}" presName="thickLine" presStyleLbl="alignNode1" presStyleIdx="1" presStyleCnt="8"/>
      <dgm:spPr/>
    </dgm:pt>
    <dgm:pt modelId="{6662E9AA-FC6A-489D-8AD4-8100741CC474}" type="pres">
      <dgm:prSet presAssocID="{AD024307-6CE2-4047-BFE8-4FEEB84081FB}" presName="horz1" presStyleCnt="0"/>
      <dgm:spPr/>
    </dgm:pt>
    <dgm:pt modelId="{6C1734D6-ED4F-4324-83A3-4F498DFDD586}" type="pres">
      <dgm:prSet presAssocID="{AD024307-6CE2-4047-BFE8-4FEEB84081FB}" presName="tx1" presStyleLbl="revTx" presStyleIdx="1" presStyleCnt="8"/>
      <dgm:spPr/>
    </dgm:pt>
    <dgm:pt modelId="{21EA441C-12E5-49F3-A58D-6B1CC5957D03}" type="pres">
      <dgm:prSet presAssocID="{AD024307-6CE2-4047-BFE8-4FEEB84081FB}" presName="vert1" presStyleCnt="0"/>
      <dgm:spPr/>
    </dgm:pt>
    <dgm:pt modelId="{0AE22EB0-626C-4138-A881-9C01893375FC}" type="pres">
      <dgm:prSet presAssocID="{8852D9DE-DCB3-498B-BB0E-9EC7BEE99960}" presName="thickLine" presStyleLbl="alignNode1" presStyleIdx="2" presStyleCnt="8"/>
      <dgm:spPr/>
    </dgm:pt>
    <dgm:pt modelId="{7BC49DD3-503E-4B1A-A435-673D531A1387}" type="pres">
      <dgm:prSet presAssocID="{8852D9DE-DCB3-498B-BB0E-9EC7BEE99960}" presName="horz1" presStyleCnt="0"/>
      <dgm:spPr/>
    </dgm:pt>
    <dgm:pt modelId="{2AEF2634-C9E3-4E08-9FC7-2D2496270544}" type="pres">
      <dgm:prSet presAssocID="{8852D9DE-DCB3-498B-BB0E-9EC7BEE99960}" presName="tx1" presStyleLbl="revTx" presStyleIdx="2" presStyleCnt="8"/>
      <dgm:spPr/>
    </dgm:pt>
    <dgm:pt modelId="{0DD17AFD-648C-4143-9D17-29DDF8897E01}" type="pres">
      <dgm:prSet presAssocID="{8852D9DE-DCB3-498B-BB0E-9EC7BEE99960}" presName="vert1" presStyleCnt="0"/>
      <dgm:spPr/>
    </dgm:pt>
    <dgm:pt modelId="{E1C9FA43-7D81-453E-89F7-EDD5E87F3742}" type="pres">
      <dgm:prSet presAssocID="{136D89C1-14B4-427F-8A31-9841556ED60F}" presName="thickLine" presStyleLbl="alignNode1" presStyleIdx="3" presStyleCnt="8"/>
      <dgm:spPr/>
    </dgm:pt>
    <dgm:pt modelId="{69C89791-2D27-4F5E-9CFE-F42692EEAC21}" type="pres">
      <dgm:prSet presAssocID="{136D89C1-14B4-427F-8A31-9841556ED60F}" presName="horz1" presStyleCnt="0"/>
      <dgm:spPr/>
    </dgm:pt>
    <dgm:pt modelId="{75FBAF53-4FFF-4F1C-8BC5-A1A622171107}" type="pres">
      <dgm:prSet presAssocID="{136D89C1-14B4-427F-8A31-9841556ED60F}" presName="tx1" presStyleLbl="revTx" presStyleIdx="3" presStyleCnt="8"/>
      <dgm:spPr/>
    </dgm:pt>
    <dgm:pt modelId="{DD4D7974-3537-4DE3-9A7B-FC2230D4E9B1}" type="pres">
      <dgm:prSet presAssocID="{136D89C1-14B4-427F-8A31-9841556ED60F}" presName="vert1" presStyleCnt="0"/>
      <dgm:spPr/>
    </dgm:pt>
    <dgm:pt modelId="{E13BE2FF-D644-492B-8CF0-2BDBADEDAB69}" type="pres">
      <dgm:prSet presAssocID="{7EC4713B-8DB8-49E3-A2C0-7A7EC776118E}" presName="thickLine" presStyleLbl="alignNode1" presStyleIdx="4" presStyleCnt="8"/>
      <dgm:spPr/>
    </dgm:pt>
    <dgm:pt modelId="{EC63A061-DBB4-4272-9191-FFC4BCBB6CBE}" type="pres">
      <dgm:prSet presAssocID="{7EC4713B-8DB8-49E3-A2C0-7A7EC776118E}" presName="horz1" presStyleCnt="0"/>
      <dgm:spPr/>
    </dgm:pt>
    <dgm:pt modelId="{DF69DA70-16EE-4E7E-8026-A23C6B548029}" type="pres">
      <dgm:prSet presAssocID="{7EC4713B-8DB8-49E3-A2C0-7A7EC776118E}" presName="tx1" presStyleLbl="revTx" presStyleIdx="4" presStyleCnt="8"/>
      <dgm:spPr/>
    </dgm:pt>
    <dgm:pt modelId="{16A6BA60-F99E-4B27-9C2B-843AF934B577}" type="pres">
      <dgm:prSet presAssocID="{7EC4713B-8DB8-49E3-A2C0-7A7EC776118E}" presName="vert1" presStyleCnt="0"/>
      <dgm:spPr/>
    </dgm:pt>
    <dgm:pt modelId="{99724073-D12B-4AD0-8A2F-2EB30A415F21}" type="pres">
      <dgm:prSet presAssocID="{A7841589-7819-4754-84C3-7D733492353F}" presName="thickLine" presStyleLbl="alignNode1" presStyleIdx="5" presStyleCnt="8"/>
      <dgm:spPr/>
    </dgm:pt>
    <dgm:pt modelId="{829A7EDC-1E29-4727-882C-25CCCFD00ECC}" type="pres">
      <dgm:prSet presAssocID="{A7841589-7819-4754-84C3-7D733492353F}" presName="horz1" presStyleCnt="0"/>
      <dgm:spPr/>
    </dgm:pt>
    <dgm:pt modelId="{73E22063-AE23-4310-82EC-71BD64BD6EE4}" type="pres">
      <dgm:prSet presAssocID="{A7841589-7819-4754-84C3-7D733492353F}" presName="tx1" presStyleLbl="revTx" presStyleIdx="5" presStyleCnt="8"/>
      <dgm:spPr/>
    </dgm:pt>
    <dgm:pt modelId="{02656439-4AAC-4DEE-8829-8499431C692C}" type="pres">
      <dgm:prSet presAssocID="{A7841589-7819-4754-84C3-7D733492353F}" presName="vert1" presStyleCnt="0"/>
      <dgm:spPr/>
    </dgm:pt>
    <dgm:pt modelId="{AEB8099C-DA6D-46D3-8FD0-C7CC064FDA09}" type="pres">
      <dgm:prSet presAssocID="{7BA1D0D0-CABB-49DC-81EF-88DCDFF8B220}" presName="thickLine" presStyleLbl="alignNode1" presStyleIdx="6" presStyleCnt="8"/>
      <dgm:spPr/>
    </dgm:pt>
    <dgm:pt modelId="{EC6DE2A2-8965-4283-9452-71C5D67BEC10}" type="pres">
      <dgm:prSet presAssocID="{7BA1D0D0-CABB-49DC-81EF-88DCDFF8B220}" presName="horz1" presStyleCnt="0"/>
      <dgm:spPr/>
    </dgm:pt>
    <dgm:pt modelId="{44F84859-73CB-47E2-AA47-2C1C88699FD5}" type="pres">
      <dgm:prSet presAssocID="{7BA1D0D0-CABB-49DC-81EF-88DCDFF8B220}" presName="tx1" presStyleLbl="revTx" presStyleIdx="6" presStyleCnt="8"/>
      <dgm:spPr/>
    </dgm:pt>
    <dgm:pt modelId="{CA8AD3DB-C487-4E2A-A841-AC660B9FA840}" type="pres">
      <dgm:prSet presAssocID="{7BA1D0D0-CABB-49DC-81EF-88DCDFF8B220}" presName="vert1" presStyleCnt="0"/>
      <dgm:spPr/>
    </dgm:pt>
    <dgm:pt modelId="{7F60AEA2-938E-412D-9CA8-A9C0F1E85043}" type="pres">
      <dgm:prSet presAssocID="{373DADA0-F3C7-4CD6-A3F0-E728A8EA3F7D}" presName="thickLine" presStyleLbl="alignNode1" presStyleIdx="7" presStyleCnt="8"/>
      <dgm:spPr/>
    </dgm:pt>
    <dgm:pt modelId="{53C76015-7A19-4846-AE7D-020152FB871D}" type="pres">
      <dgm:prSet presAssocID="{373DADA0-F3C7-4CD6-A3F0-E728A8EA3F7D}" presName="horz1" presStyleCnt="0"/>
      <dgm:spPr/>
    </dgm:pt>
    <dgm:pt modelId="{EFD16FA5-FB28-4C19-AC17-5747772A0FA4}" type="pres">
      <dgm:prSet presAssocID="{373DADA0-F3C7-4CD6-A3F0-E728A8EA3F7D}" presName="tx1" presStyleLbl="revTx" presStyleIdx="7" presStyleCnt="8"/>
      <dgm:spPr/>
    </dgm:pt>
    <dgm:pt modelId="{D76C4659-6C39-4BCC-881D-63A426EA8FB1}" type="pres">
      <dgm:prSet presAssocID="{373DADA0-F3C7-4CD6-A3F0-E728A8EA3F7D}" presName="vert1" presStyleCnt="0"/>
      <dgm:spPr/>
    </dgm:pt>
  </dgm:ptLst>
  <dgm:cxnLst>
    <dgm:cxn modelId="{2FB2FC1D-D3B0-4534-9FF9-7DD1B7E8F4FE}" type="presOf" srcId="{373DADA0-F3C7-4CD6-A3F0-E728A8EA3F7D}" destId="{EFD16FA5-FB28-4C19-AC17-5747772A0FA4}" srcOrd="0" destOrd="0" presId="urn:microsoft.com/office/officeart/2008/layout/LinedList"/>
    <dgm:cxn modelId="{AB366923-56B7-4AFE-8394-908244B45B4E}" srcId="{B958F6CA-09C8-40F3-A60C-EEB58DECB1CC}" destId="{136D89C1-14B4-427F-8A31-9841556ED60F}" srcOrd="3" destOrd="0" parTransId="{A35F5289-479C-45C5-A89B-8647431ED23E}" sibTransId="{202EAB0E-90BA-4186-B70F-4CC0B1ED173B}"/>
    <dgm:cxn modelId="{BB04D939-1CBA-40C4-AB24-FB411B73A5CA}" srcId="{B958F6CA-09C8-40F3-A60C-EEB58DECB1CC}" destId="{7BA1D0D0-CABB-49DC-81EF-88DCDFF8B220}" srcOrd="6" destOrd="0" parTransId="{5A9E43A7-AA6B-4F14-9447-56F4AFF26FE3}" sibTransId="{27693199-49D0-4C36-B415-8E2A664F4E84}"/>
    <dgm:cxn modelId="{6EFF4D3A-94EB-4348-9CA1-21F4411C6A76}" type="presOf" srcId="{7EC4713B-8DB8-49E3-A2C0-7A7EC776118E}" destId="{DF69DA70-16EE-4E7E-8026-A23C6B548029}" srcOrd="0" destOrd="0" presId="urn:microsoft.com/office/officeart/2008/layout/LinedList"/>
    <dgm:cxn modelId="{29724B65-49DD-4EB9-B856-E9A038F87B43}" type="presOf" srcId="{136D89C1-14B4-427F-8A31-9841556ED60F}" destId="{75FBAF53-4FFF-4F1C-8BC5-A1A622171107}" srcOrd="0" destOrd="0" presId="urn:microsoft.com/office/officeart/2008/layout/LinedList"/>
    <dgm:cxn modelId="{81368D6E-04E9-4BB4-B8C8-6142EA086791}" type="presOf" srcId="{7BA1D0D0-CABB-49DC-81EF-88DCDFF8B220}" destId="{44F84859-73CB-47E2-AA47-2C1C88699FD5}" srcOrd="0" destOrd="0" presId="urn:microsoft.com/office/officeart/2008/layout/LinedList"/>
    <dgm:cxn modelId="{E06B0977-AF56-47F1-B712-4B41133DEA33}" type="presOf" srcId="{A7841589-7819-4754-84C3-7D733492353F}" destId="{73E22063-AE23-4310-82EC-71BD64BD6EE4}" srcOrd="0" destOrd="0" presId="urn:microsoft.com/office/officeart/2008/layout/LinedList"/>
    <dgm:cxn modelId="{9C43B059-F54F-4BBF-BC28-E446D8858B8D}" srcId="{B958F6CA-09C8-40F3-A60C-EEB58DECB1CC}" destId="{AD024307-6CE2-4047-BFE8-4FEEB84081FB}" srcOrd="1" destOrd="0" parTransId="{3703AFA8-CBED-40D8-BE6D-5B8C7466449B}" sibTransId="{EB608D46-5060-47AB-A329-D4F8160B6CB8}"/>
    <dgm:cxn modelId="{9F1DFD59-8EEE-4EF3-A381-8C507128BE55}" type="presOf" srcId="{B958F6CA-09C8-40F3-A60C-EEB58DECB1CC}" destId="{F30DA3E7-D857-43CC-A82D-B0BA58E4FC89}" srcOrd="0" destOrd="0" presId="urn:microsoft.com/office/officeart/2008/layout/LinedList"/>
    <dgm:cxn modelId="{1F764980-4E4E-4B11-8AB9-0E8B73203980}" type="presOf" srcId="{8852D9DE-DCB3-498B-BB0E-9EC7BEE99960}" destId="{2AEF2634-C9E3-4E08-9FC7-2D2496270544}" srcOrd="0" destOrd="0" presId="urn:microsoft.com/office/officeart/2008/layout/LinedList"/>
    <dgm:cxn modelId="{6515DA80-B8B2-4F0C-A527-E509D95E01A3}" srcId="{B958F6CA-09C8-40F3-A60C-EEB58DECB1CC}" destId="{8852D9DE-DCB3-498B-BB0E-9EC7BEE99960}" srcOrd="2" destOrd="0" parTransId="{EE9445DC-1F85-40A3-802C-752C3AAA53C8}" sibTransId="{7ADF09A0-768E-4A5F-AA2D-44A27224F424}"/>
    <dgm:cxn modelId="{57F0E59F-7D0D-4B58-B94D-60CFB85ED7A8}" srcId="{B958F6CA-09C8-40F3-A60C-EEB58DECB1CC}" destId="{7EC4713B-8DB8-49E3-A2C0-7A7EC776118E}" srcOrd="4" destOrd="0" parTransId="{24832726-83D0-4E02-B212-3906927B9C23}" sibTransId="{98C42B21-A5B7-45FC-B0A5-3B1676AA9066}"/>
    <dgm:cxn modelId="{EC6447A0-761E-40CB-BA66-404F716A0B62}" srcId="{B958F6CA-09C8-40F3-A60C-EEB58DECB1CC}" destId="{373DADA0-F3C7-4CD6-A3F0-E728A8EA3F7D}" srcOrd="7" destOrd="0" parTransId="{557FCFAA-6E2C-4998-8536-61D6CEDD0583}" sibTransId="{50DC8002-8144-4FD1-9B95-A4A0D9DB756D}"/>
    <dgm:cxn modelId="{EB85C0A8-F803-4D7D-AC24-0E69CF15EC04}" srcId="{B958F6CA-09C8-40F3-A60C-EEB58DECB1CC}" destId="{A7841589-7819-4754-84C3-7D733492353F}" srcOrd="5" destOrd="0" parTransId="{0FDA30AE-408D-443A-AF8F-977FDB02535B}" sibTransId="{EE5A57F1-8883-4F6E-9FA9-4C726C7DE19C}"/>
    <dgm:cxn modelId="{8D2622BD-83C7-4688-B2CB-BEF8725C7234}" type="presOf" srcId="{F7F0467E-B2D0-4DA2-8356-02E0F1B12FC2}" destId="{93C73D3A-B8E4-4CD3-B31A-F114008B4FF7}" srcOrd="0" destOrd="0" presId="urn:microsoft.com/office/officeart/2008/layout/LinedList"/>
    <dgm:cxn modelId="{EB3839C9-6689-438A-BEBA-F19E3C223CEF}" type="presOf" srcId="{AD024307-6CE2-4047-BFE8-4FEEB84081FB}" destId="{6C1734D6-ED4F-4324-83A3-4F498DFDD586}" srcOrd="0" destOrd="0" presId="urn:microsoft.com/office/officeart/2008/layout/LinedList"/>
    <dgm:cxn modelId="{A05F52E8-08D8-4C62-9AAD-60F38DE97EFB}" srcId="{B958F6CA-09C8-40F3-A60C-EEB58DECB1CC}" destId="{F7F0467E-B2D0-4DA2-8356-02E0F1B12FC2}" srcOrd="0" destOrd="0" parTransId="{6970E7C5-A53C-4292-AC91-FDF7EABC3B2C}" sibTransId="{98F4D6B2-D204-4E8A-893F-37E85E556B1E}"/>
    <dgm:cxn modelId="{944924BA-A5DF-47A7-81A3-10D340DE880D}" type="presParOf" srcId="{F30DA3E7-D857-43CC-A82D-B0BA58E4FC89}" destId="{8975241D-B95F-429D-83D3-717DC8D36E03}" srcOrd="0" destOrd="0" presId="urn:microsoft.com/office/officeart/2008/layout/LinedList"/>
    <dgm:cxn modelId="{616B8F34-7285-4833-BDB9-27AF7A948638}" type="presParOf" srcId="{F30DA3E7-D857-43CC-A82D-B0BA58E4FC89}" destId="{ADE5A725-BC3A-4A1A-8A2B-60741E199B1E}" srcOrd="1" destOrd="0" presId="urn:microsoft.com/office/officeart/2008/layout/LinedList"/>
    <dgm:cxn modelId="{3AFDE882-7DE8-48BF-A71D-311D8D547404}" type="presParOf" srcId="{ADE5A725-BC3A-4A1A-8A2B-60741E199B1E}" destId="{93C73D3A-B8E4-4CD3-B31A-F114008B4FF7}" srcOrd="0" destOrd="0" presId="urn:microsoft.com/office/officeart/2008/layout/LinedList"/>
    <dgm:cxn modelId="{79D27DEB-7CE3-4E1D-92B7-37E4D63886B8}" type="presParOf" srcId="{ADE5A725-BC3A-4A1A-8A2B-60741E199B1E}" destId="{523A0A79-BF8F-490F-A582-2DF94D72E10F}" srcOrd="1" destOrd="0" presId="urn:microsoft.com/office/officeart/2008/layout/LinedList"/>
    <dgm:cxn modelId="{742704BE-3DD5-46D6-926F-80822D771C9E}" type="presParOf" srcId="{F30DA3E7-D857-43CC-A82D-B0BA58E4FC89}" destId="{F4A5AD06-A733-4F95-9AA3-1A350E77D1DC}" srcOrd="2" destOrd="0" presId="urn:microsoft.com/office/officeart/2008/layout/LinedList"/>
    <dgm:cxn modelId="{DC374813-D186-4B8E-9BD6-5BAFD2F5A593}" type="presParOf" srcId="{F30DA3E7-D857-43CC-A82D-B0BA58E4FC89}" destId="{6662E9AA-FC6A-489D-8AD4-8100741CC474}" srcOrd="3" destOrd="0" presId="urn:microsoft.com/office/officeart/2008/layout/LinedList"/>
    <dgm:cxn modelId="{3328AF37-1629-4D2B-B30D-359893A01B7C}" type="presParOf" srcId="{6662E9AA-FC6A-489D-8AD4-8100741CC474}" destId="{6C1734D6-ED4F-4324-83A3-4F498DFDD586}" srcOrd="0" destOrd="0" presId="urn:microsoft.com/office/officeart/2008/layout/LinedList"/>
    <dgm:cxn modelId="{1949F7FD-22E2-4427-B4E4-9EEDCBDD6A35}" type="presParOf" srcId="{6662E9AA-FC6A-489D-8AD4-8100741CC474}" destId="{21EA441C-12E5-49F3-A58D-6B1CC5957D03}" srcOrd="1" destOrd="0" presId="urn:microsoft.com/office/officeart/2008/layout/LinedList"/>
    <dgm:cxn modelId="{49467CF2-1C70-4C7D-BBAB-CE65E774A133}" type="presParOf" srcId="{F30DA3E7-D857-43CC-A82D-B0BA58E4FC89}" destId="{0AE22EB0-626C-4138-A881-9C01893375FC}" srcOrd="4" destOrd="0" presId="urn:microsoft.com/office/officeart/2008/layout/LinedList"/>
    <dgm:cxn modelId="{AFB06EA5-3F31-443E-9B14-9562F369F9F5}" type="presParOf" srcId="{F30DA3E7-D857-43CC-A82D-B0BA58E4FC89}" destId="{7BC49DD3-503E-4B1A-A435-673D531A1387}" srcOrd="5" destOrd="0" presId="urn:microsoft.com/office/officeart/2008/layout/LinedList"/>
    <dgm:cxn modelId="{A53D68AC-43B2-45E8-AC3E-9B5DF7F33905}" type="presParOf" srcId="{7BC49DD3-503E-4B1A-A435-673D531A1387}" destId="{2AEF2634-C9E3-4E08-9FC7-2D2496270544}" srcOrd="0" destOrd="0" presId="urn:microsoft.com/office/officeart/2008/layout/LinedList"/>
    <dgm:cxn modelId="{5FF11043-E469-4E3B-80EC-9D62D706A458}" type="presParOf" srcId="{7BC49DD3-503E-4B1A-A435-673D531A1387}" destId="{0DD17AFD-648C-4143-9D17-29DDF8897E01}" srcOrd="1" destOrd="0" presId="urn:microsoft.com/office/officeart/2008/layout/LinedList"/>
    <dgm:cxn modelId="{011581D6-B863-4F41-8C98-19F9718BB519}" type="presParOf" srcId="{F30DA3E7-D857-43CC-A82D-B0BA58E4FC89}" destId="{E1C9FA43-7D81-453E-89F7-EDD5E87F3742}" srcOrd="6" destOrd="0" presId="urn:microsoft.com/office/officeart/2008/layout/LinedList"/>
    <dgm:cxn modelId="{40B60251-46AF-4E54-8EF6-556AC0D1D467}" type="presParOf" srcId="{F30DA3E7-D857-43CC-A82D-B0BA58E4FC89}" destId="{69C89791-2D27-4F5E-9CFE-F42692EEAC21}" srcOrd="7" destOrd="0" presId="urn:microsoft.com/office/officeart/2008/layout/LinedList"/>
    <dgm:cxn modelId="{BABE190D-800D-4D37-8E70-35D05E8AC141}" type="presParOf" srcId="{69C89791-2D27-4F5E-9CFE-F42692EEAC21}" destId="{75FBAF53-4FFF-4F1C-8BC5-A1A622171107}" srcOrd="0" destOrd="0" presId="urn:microsoft.com/office/officeart/2008/layout/LinedList"/>
    <dgm:cxn modelId="{A410F507-6709-4803-80D0-7C67D6E34652}" type="presParOf" srcId="{69C89791-2D27-4F5E-9CFE-F42692EEAC21}" destId="{DD4D7974-3537-4DE3-9A7B-FC2230D4E9B1}" srcOrd="1" destOrd="0" presId="urn:microsoft.com/office/officeart/2008/layout/LinedList"/>
    <dgm:cxn modelId="{8A6177F5-29AC-47C4-9C8E-1F40CBF9201B}" type="presParOf" srcId="{F30DA3E7-D857-43CC-A82D-B0BA58E4FC89}" destId="{E13BE2FF-D644-492B-8CF0-2BDBADEDAB69}" srcOrd="8" destOrd="0" presId="urn:microsoft.com/office/officeart/2008/layout/LinedList"/>
    <dgm:cxn modelId="{F3DBCBB8-5378-40B9-9BEF-45636C712DE8}" type="presParOf" srcId="{F30DA3E7-D857-43CC-A82D-B0BA58E4FC89}" destId="{EC63A061-DBB4-4272-9191-FFC4BCBB6CBE}" srcOrd="9" destOrd="0" presId="urn:microsoft.com/office/officeart/2008/layout/LinedList"/>
    <dgm:cxn modelId="{1F7A8569-D8F7-487F-B7AD-5A0E44F6C2BA}" type="presParOf" srcId="{EC63A061-DBB4-4272-9191-FFC4BCBB6CBE}" destId="{DF69DA70-16EE-4E7E-8026-A23C6B548029}" srcOrd="0" destOrd="0" presId="urn:microsoft.com/office/officeart/2008/layout/LinedList"/>
    <dgm:cxn modelId="{D5BC24B7-DBFE-406E-8D93-B50B09F11204}" type="presParOf" srcId="{EC63A061-DBB4-4272-9191-FFC4BCBB6CBE}" destId="{16A6BA60-F99E-4B27-9C2B-843AF934B577}" srcOrd="1" destOrd="0" presId="urn:microsoft.com/office/officeart/2008/layout/LinedList"/>
    <dgm:cxn modelId="{EB9D59F7-B381-4BB9-A292-C47DBE3D68CA}" type="presParOf" srcId="{F30DA3E7-D857-43CC-A82D-B0BA58E4FC89}" destId="{99724073-D12B-4AD0-8A2F-2EB30A415F21}" srcOrd="10" destOrd="0" presId="urn:microsoft.com/office/officeart/2008/layout/LinedList"/>
    <dgm:cxn modelId="{73694550-1EF9-44B4-A18E-DDD00F30793A}" type="presParOf" srcId="{F30DA3E7-D857-43CC-A82D-B0BA58E4FC89}" destId="{829A7EDC-1E29-4727-882C-25CCCFD00ECC}" srcOrd="11" destOrd="0" presId="urn:microsoft.com/office/officeart/2008/layout/LinedList"/>
    <dgm:cxn modelId="{6DAB35D2-C9D6-4D2D-8C9D-A02D07EE1BD2}" type="presParOf" srcId="{829A7EDC-1E29-4727-882C-25CCCFD00ECC}" destId="{73E22063-AE23-4310-82EC-71BD64BD6EE4}" srcOrd="0" destOrd="0" presId="urn:microsoft.com/office/officeart/2008/layout/LinedList"/>
    <dgm:cxn modelId="{51D32B67-ECEA-4D11-A3BB-89680FDE2655}" type="presParOf" srcId="{829A7EDC-1E29-4727-882C-25CCCFD00ECC}" destId="{02656439-4AAC-4DEE-8829-8499431C692C}" srcOrd="1" destOrd="0" presId="urn:microsoft.com/office/officeart/2008/layout/LinedList"/>
    <dgm:cxn modelId="{56E7B009-80FE-4A22-AC0D-561E3CF12716}" type="presParOf" srcId="{F30DA3E7-D857-43CC-A82D-B0BA58E4FC89}" destId="{AEB8099C-DA6D-46D3-8FD0-C7CC064FDA09}" srcOrd="12" destOrd="0" presId="urn:microsoft.com/office/officeart/2008/layout/LinedList"/>
    <dgm:cxn modelId="{9362737E-B268-4A5B-96F9-5DC7CD6AEF9A}" type="presParOf" srcId="{F30DA3E7-D857-43CC-A82D-B0BA58E4FC89}" destId="{EC6DE2A2-8965-4283-9452-71C5D67BEC10}" srcOrd="13" destOrd="0" presId="urn:microsoft.com/office/officeart/2008/layout/LinedList"/>
    <dgm:cxn modelId="{1BD3AA10-BC8F-4697-8B3D-02138FE4A342}" type="presParOf" srcId="{EC6DE2A2-8965-4283-9452-71C5D67BEC10}" destId="{44F84859-73CB-47E2-AA47-2C1C88699FD5}" srcOrd="0" destOrd="0" presId="urn:microsoft.com/office/officeart/2008/layout/LinedList"/>
    <dgm:cxn modelId="{7823EBDF-1B78-4B17-97B7-3A0EE5FA9940}" type="presParOf" srcId="{EC6DE2A2-8965-4283-9452-71C5D67BEC10}" destId="{CA8AD3DB-C487-4E2A-A841-AC660B9FA840}" srcOrd="1" destOrd="0" presId="urn:microsoft.com/office/officeart/2008/layout/LinedList"/>
    <dgm:cxn modelId="{AA88CEDC-DC50-4E0E-A115-9AF2B38F0C81}" type="presParOf" srcId="{F30DA3E7-D857-43CC-A82D-B0BA58E4FC89}" destId="{7F60AEA2-938E-412D-9CA8-A9C0F1E85043}" srcOrd="14" destOrd="0" presId="urn:microsoft.com/office/officeart/2008/layout/LinedList"/>
    <dgm:cxn modelId="{16D50321-CA60-4FD7-8F5A-D97F7DE2563E}" type="presParOf" srcId="{F30DA3E7-D857-43CC-A82D-B0BA58E4FC89}" destId="{53C76015-7A19-4846-AE7D-020152FB871D}" srcOrd="15" destOrd="0" presId="urn:microsoft.com/office/officeart/2008/layout/LinedList"/>
    <dgm:cxn modelId="{D49F92C7-6B61-437E-9711-E37D0172F7E7}" type="presParOf" srcId="{53C76015-7A19-4846-AE7D-020152FB871D}" destId="{EFD16FA5-FB28-4C19-AC17-5747772A0FA4}" srcOrd="0" destOrd="0" presId="urn:microsoft.com/office/officeart/2008/layout/LinedList"/>
    <dgm:cxn modelId="{4CD565EA-AFE3-46D6-91B4-E8615BE3242A}" type="presParOf" srcId="{53C76015-7A19-4846-AE7D-020152FB871D}" destId="{D76C4659-6C39-4BCC-881D-63A426EA8FB1}" srcOrd="1" destOrd="0" presId="urn:microsoft.com/office/officeart/2008/layout/LinedList"/>
  </dgm:cxnLst>
  <dgm:bg/>
  <dgm:whole>
    <a:ln w="9525" cap="flat" cmpd="sng" algn="ctr">
      <a:solidFill>
        <a:srgbClr val="1734AF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CC0F62-A60C-4310-9A95-DF7EDEE95E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C4B797-7B76-48FB-A361-C46CFF4EFFEF}">
      <dgm:prSet/>
      <dgm:spPr/>
      <dgm:t>
        <a:bodyPr/>
        <a:lstStyle/>
        <a:p>
          <a:r>
            <a:rPr lang="en-GB"/>
            <a:t>Einhverfa var lengi vel talin sjaldgæf fötlun</a:t>
          </a:r>
          <a:endParaRPr lang="en-US"/>
        </a:p>
      </dgm:t>
    </dgm:pt>
    <dgm:pt modelId="{0C9FA3CF-431F-41BC-B289-708E42704F32}" type="parTrans" cxnId="{AFD22393-F63F-4DDD-B658-2D0CC23C625D}">
      <dgm:prSet/>
      <dgm:spPr/>
      <dgm:t>
        <a:bodyPr/>
        <a:lstStyle/>
        <a:p>
          <a:endParaRPr lang="en-US"/>
        </a:p>
      </dgm:t>
    </dgm:pt>
    <dgm:pt modelId="{259286A7-A5FC-4222-9819-AF6459EE9EA3}" type="sibTrans" cxnId="{AFD22393-F63F-4DDD-B658-2D0CC23C625D}">
      <dgm:prSet/>
      <dgm:spPr/>
      <dgm:t>
        <a:bodyPr/>
        <a:lstStyle/>
        <a:p>
          <a:endParaRPr lang="en-US"/>
        </a:p>
      </dgm:t>
    </dgm:pt>
    <dgm:pt modelId="{A7977FC3-A9FF-4530-8292-A379BC45D5BF}">
      <dgm:prSet/>
      <dgm:spPr/>
      <dgm:t>
        <a:bodyPr/>
        <a:lstStyle/>
        <a:p>
          <a:r>
            <a:rPr lang="en-GB"/>
            <a:t>Tíðni hefur aukist mikið á seinustu áratugum</a:t>
          </a:r>
          <a:endParaRPr lang="en-US"/>
        </a:p>
      </dgm:t>
    </dgm:pt>
    <dgm:pt modelId="{6C4EAAA6-82B5-453A-BEF6-94C67A7A0B74}" type="parTrans" cxnId="{684AD533-0B1A-4171-9420-7C58B5ECB4C7}">
      <dgm:prSet/>
      <dgm:spPr/>
      <dgm:t>
        <a:bodyPr/>
        <a:lstStyle/>
        <a:p>
          <a:endParaRPr lang="en-US"/>
        </a:p>
      </dgm:t>
    </dgm:pt>
    <dgm:pt modelId="{88F90887-E998-496B-AE8E-22DB48668B83}" type="sibTrans" cxnId="{684AD533-0B1A-4171-9420-7C58B5ECB4C7}">
      <dgm:prSet/>
      <dgm:spPr/>
      <dgm:t>
        <a:bodyPr/>
        <a:lstStyle/>
        <a:p>
          <a:endParaRPr lang="en-US"/>
        </a:p>
      </dgm:t>
    </dgm:pt>
    <dgm:pt modelId="{51A9B1B4-44D6-48F4-8443-FDAA2C564734}">
      <dgm:prSet/>
      <dgm:spPr/>
      <dgm:t>
        <a:bodyPr/>
        <a:lstStyle/>
        <a:p>
          <a:r>
            <a:rPr lang="is-IS" noProof="0" dirty="0"/>
            <a:t>Aukin tíðni skýrist m.a. af uppfærðum skilgreiningum (fleiri flokkar einhverfu</a:t>
          </a:r>
          <a:r>
            <a:rPr lang="is-IS" noProof="0"/>
            <a:t>),       betri </a:t>
          </a:r>
          <a:r>
            <a:rPr lang="is-IS" noProof="0" dirty="0"/>
            <a:t>greiningaraðferðum og meiri </a:t>
          </a:r>
          <a:r>
            <a:rPr lang="is-IS" noProof="0"/>
            <a:t>þekkingu     á </a:t>
          </a:r>
          <a:r>
            <a:rPr lang="is-IS" noProof="0" dirty="0" err="1"/>
            <a:t>einhverfurófinu</a:t>
          </a:r>
          <a:r>
            <a:rPr lang="is-IS" noProof="0" dirty="0"/>
            <a:t> og meðferðarleiðum</a:t>
          </a:r>
        </a:p>
      </dgm:t>
    </dgm:pt>
    <dgm:pt modelId="{406A5F96-5851-4170-8D78-01089E04F4FE}" type="parTrans" cxnId="{585597CA-A705-4758-9BFB-966CE109499B}">
      <dgm:prSet/>
      <dgm:spPr/>
      <dgm:t>
        <a:bodyPr/>
        <a:lstStyle/>
        <a:p>
          <a:endParaRPr lang="en-US"/>
        </a:p>
      </dgm:t>
    </dgm:pt>
    <dgm:pt modelId="{2F1BD4D1-55AA-4E02-8215-64BA09BC07E2}" type="sibTrans" cxnId="{585597CA-A705-4758-9BFB-966CE109499B}">
      <dgm:prSet/>
      <dgm:spPr/>
      <dgm:t>
        <a:bodyPr/>
        <a:lstStyle/>
        <a:p>
          <a:endParaRPr lang="en-US"/>
        </a:p>
      </dgm:t>
    </dgm:pt>
    <dgm:pt modelId="{5BB37FF7-8FBF-4AB5-BBE0-9FFA09229865}" type="pres">
      <dgm:prSet presAssocID="{23CC0F62-A60C-4310-9A95-DF7EDEE95E75}" presName="linear" presStyleCnt="0">
        <dgm:presLayoutVars>
          <dgm:animLvl val="lvl"/>
          <dgm:resizeHandles val="exact"/>
        </dgm:presLayoutVars>
      </dgm:prSet>
      <dgm:spPr/>
    </dgm:pt>
    <dgm:pt modelId="{E9804D20-2CF9-4179-A1EB-D1B0A3DFEB6C}" type="pres">
      <dgm:prSet presAssocID="{64C4B797-7B76-48FB-A361-C46CFF4EFF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3B78CE-8059-4D40-8BAE-0EF90185336E}" type="pres">
      <dgm:prSet presAssocID="{259286A7-A5FC-4222-9819-AF6459EE9EA3}" presName="spacer" presStyleCnt="0"/>
      <dgm:spPr/>
    </dgm:pt>
    <dgm:pt modelId="{5519C6F4-45CA-4D76-A749-FF68A0277976}" type="pres">
      <dgm:prSet presAssocID="{A7977FC3-A9FF-4530-8292-A379BC45D5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570E5E-C193-4CF2-8572-D42C43D2E44D}" type="pres">
      <dgm:prSet presAssocID="{88F90887-E998-496B-AE8E-22DB48668B83}" presName="spacer" presStyleCnt="0"/>
      <dgm:spPr/>
    </dgm:pt>
    <dgm:pt modelId="{83E540FB-C96B-4348-A308-623E7C2E062D}" type="pres">
      <dgm:prSet presAssocID="{51A9B1B4-44D6-48F4-8443-FDAA2C56473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84AD533-0B1A-4171-9420-7C58B5ECB4C7}" srcId="{23CC0F62-A60C-4310-9A95-DF7EDEE95E75}" destId="{A7977FC3-A9FF-4530-8292-A379BC45D5BF}" srcOrd="1" destOrd="0" parTransId="{6C4EAAA6-82B5-453A-BEF6-94C67A7A0B74}" sibTransId="{88F90887-E998-496B-AE8E-22DB48668B83}"/>
    <dgm:cxn modelId="{0B6BA775-230C-45B4-9E92-815334A48836}" type="presOf" srcId="{23CC0F62-A60C-4310-9A95-DF7EDEE95E75}" destId="{5BB37FF7-8FBF-4AB5-BBE0-9FFA09229865}" srcOrd="0" destOrd="0" presId="urn:microsoft.com/office/officeart/2005/8/layout/vList2"/>
    <dgm:cxn modelId="{2D7A8983-2089-4C2C-B79E-C267EB63AE37}" type="presOf" srcId="{51A9B1B4-44D6-48F4-8443-FDAA2C564734}" destId="{83E540FB-C96B-4348-A308-623E7C2E062D}" srcOrd="0" destOrd="0" presId="urn:microsoft.com/office/officeart/2005/8/layout/vList2"/>
    <dgm:cxn modelId="{AFD22393-F63F-4DDD-B658-2D0CC23C625D}" srcId="{23CC0F62-A60C-4310-9A95-DF7EDEE95E75}" destId="{64C4B797-7B76-48FB-A361-C46CFF4EFFEF}" srcOrd="0" destOrd="0" parTransId="{0C9FA3CF-431F-41BC-B289-708E42704F32}" sibTransId="{259286A7-A5FC-4222-9819-AF6459EE9EA3}"/>
    <dgm:cxn modelId="{A8FBF0A9-FBEC-4221-9735-2057D8FFAD1F}" type="presOf" srcId="{64C4B797-7B76-48FB-A361-C46CFF4EFFEF}" destId="{E9804D20-2CF9-4179-A1EB-D1B0A3DFEB6C}" srcOrd="0" destOrd="0" presId="urn:microsoft.com/office/officeart/2005/8/layout/vList2"/>
    <dgm:cxn modelId="{585597CA-A705-4758-9BFB-966CE109499B}" srcId="{23CC0F62-A60C-4310-9A95-DF7EDEE95E75}" destId="{51A9B1B4-44D6-48F4-8443-FDAA2C564734}" srcOrd="2" destOrd="0" parTransId="{406A5F96-5851-4170-8D78-01089E04F4FE}" sibTransId="{2F1BD4D1-55AA-4E02-8215-64BA09BC07E2}"/>
    <dgm:cxn modelId="{6774F3FB-F514-4B80-8807-57D5B7076545}" type="presOf" srcId="{A7977FC3-A9FF-4530-8292-A379BC45D5BF}" destId="{5519C6F4-45CA-4D76-A749-FF68A0277976}" srcOrd="0" destOrd="0" presId="urn:microsoft.com/office/officeart/2005/8/layout/vList2"/>
    <dgm:cxn modelId="{7386844A-5EB3-4850-B66B-AF1FCE7E7B7B}" type="presParOf" srcId="{5BB37FF7-8FBF-4AB5-BBE0-9FFA09229865}" destId="{E9804D20-2CF9-4179-A1EB-D1B0A3DFEB6C}" srcOrd="0" destOrd="0" presId="urn:microsoft.com/office/officeart/2005/8/layout/vList2"/>
    <dgm:cxn modelId="{7E0C2C45-456A-4B00-A200-41B9E291AA2C}" type="presParOf" srcId="{5BB37FF7-8FBF-4AB5-BBE0-9FFA09229865}" destId="{963B78CE-8059-4D40-8BAE-0EF90185336E}" srcOrd="1" destOrd="0" presId="urn:microsoft.com/office/officeart/2005/8/layout/vList2"/>
    <dgm:cxn modelId="{E4746709-E81A-4A16-8A5C-89E49737987B}" type="presParOf" srcId="{5BB37FF7-8FBF-4AB5-BBE0-9FFA09229865}" destId="{5519C6F4-45CA-4D76-A749-FF68A0277976}" srcOrd="2" destOrd="0" presId="urn:microsoft.com/office/officeart/2005/8/layout/vList2"/>
    <dgm:cxn modelId="{16BC2632-A883-48CE-83F3-BDBD5309143D}" type="presParOf" srcId="{5BB37FF7-8FBF-4AB5-BBE0-9FFA09229865}" destId="{C9570E5E-C193-4CF2-8572-D42C43D2E44D}" srcOrd="3" destOrd="0" presId="urn:microsoft.com/office/officeart/2005/8/layout/vList2"/>
    <dgm:cxn modelId="{718D28C8-4C03-4064-B129-85ABE87ADE64}" type="presParOf" srcId="{5BB37FF7-8FBF-4AB5-BBE0-9FFA09229865}" destId="{83E540FB-C96B-4348-A308-623E7C2E062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D8E3E0-8863-49A0-BFF6-7DCFC65332F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7DC770-375A-4D7D-9201-F9905437C4DB}">
      <dgm:prSet/>
      <dgm:spPr/>
      <dgm:t>
        <a:bodyPr/>
        <a:lstStyle/>
        <a:p>
          <a:r>
            <a:rPr lang="en-GB" dirty="0" err="1"/>
            <a:t>Ráðgjafar</a:t>
          </a:r>
          <a:r>
            <a:rPr lang="en-GB" dirty="0"/>
            <a:t>- </a:t>
          </a:r>
          <a:r>
            <a:rPr lang="en-GB" dirty="0" err="1"/>
            <a:t>og</a:t>
          </a:r>
          <a:r>
            <a:rPr lang="en-GB" dirty="0"/>
            <a:t> </a:t>
          </a:r>
          <a:r>
            <a:rPr lang="en-GB" dirty="0" err="1"/>
            <a:t>greiningarstöð</a:t>
          </a:r>
          <a:r>
            <a:rPr lang="en-GB" dirty="0"/>
            <a:t> </a:t>
          </a:r>
          <a:r>
            <a:rPr lang="en-GB" dirty="0" err="1"/>
            <a:t>gegnir</a:t>
          </a:r>
          <a:r>
            <a:rPr lang="en-GB" dirty="0"/>
            <a:t> </a:t>
          </a:r>
          <a:r>
            <a:rPr lang="en-GB" dirty="0" err="1"/>
            <a:t>lykilhlutverki</a:t>
          </a:r>
          <a:r>
            <a:rPr lang="en-GB" dirty="0"/>
            <a:t>  í </a:t>
          </a:r>
          <a:r>
            <a:rPr lang="en-GB" dirty="0" err="1"/>
            <a:t>þjónustu</a:t>
          </a:r>
          <a:r>
            <a:rPr lang="en-GB" dirty="0"/>
            <a:t> </a:t>
          </a:r>
          <a:r>
            <a:rPr lang="en-GB" dirty="0" err="1"/>
            <a:t>við</a:t>
          </a:r>
          <a:r>
            <a:rPr lang="en-GB" dirty="0"/>
            <a:t> </a:t>
          </a:r>
          <a:r>
            <a:rPr lang="en-GB" dirty="0" err="1"/>
            <a:t>börn</a:t>
          </a:r>
          <a:r>
            <a:rPr lang="en-GB" dirty="0"/>
            <a:t> </a:t>
          </a:r>
          <a:r>
            <a:rPr lang="en-GB" dirty="0" err="1"/>
            <a:t>með</a:t>
          </a:r>
          <a:r>
            <a:rPr lang="en-GB" dirty="0"/>
            <a:t> </a:t>
          </a:r>
          <a:r>
            <a:rPr lang="en-GB" dirty="0" err="1"/>
            <a:t>fatlanir</a:t>
          </a:r>
          <a:endParaRPr lang="en-US" dirty="0"/>
        </a:p>
      </dgm:t>
    </dgm:pt>
    <dgm:pt modelId="{F468B7EC-6DF6-4110-AC18-29286497C90E}" type="parTrans" cxnId="{D9B22ACC-F0FA-4CB2-A600-79263650DA4A}">
      <dgm:prSet/>
      <dgm:spPr/>
      <dgm:t>
        <a:bodyPr/>
        <a:lstStyle/>
        <a:p>
          <a:endParaRPr lang="en-US"/>
        </a:p>
      </dgm:t>
    </dgm:pt>
    <dgm:pt modelId="{389E9CED-5617-462C-A61B-F9A8080AEA1C}" type="sibTrans" cxnId="{D9B22ACC-F0FA-4CB2-A600-79263650DA4A}">
      <dgm:prSet/>
      <dgm:spPr/>
      <dgm:t>
        <a:bodyPr/>
        <a:lstStyle/>
        <a:p>
          <a:endParaRPr lang="en-US"/>
        </a:p>
      </dgm:t>
    </dgm:pt>
    <dgm:pt modelId="{D4E6DAAD-2F0B-4EA4-AA64-19B65711B35B}">
      <dgm:prSet/>
      <dgm:spPr/>
      <dgm:t>
        <a:bodyPr/>
        <a:lstStyle/>
        <a:p>
          <a:r>
            <a:rPr lang="en-GB"/>
            <a:t>Aukin ásókn í þjónustu stofnunarinnar tengist m.a. fjölgun á börnum með erlendan bakgrunn</a:t>
          </a:r>
          <a:endParaRPr lang="en-US"/>
        </a:p>
      </dgm:t>
    </dgm:pt>
    <dgm:pt modelId="{33B72740-0896-430B-A1FA-B0BF0917C82B}" type="parTrans" cxnId="{F1986B6C-74FB-4542-946A-75497C1DCEF3}">
      <dgm:prSet/>
      <dgm:spPr/>
      <dgm:t>
        <a:bodyPr/>
        <a:lstStyle/>
        <a:p>
          <a:endParaRPr lang="en-US"/>
        </a:p>
      </dgm:t>
    </dgm:pt>
    <dgm:pt modelId="{103225C2-C9CF-4D42-80B2-64BA0E775839}" type="sibTrans" cxnId="{F1986B6C-74FB-4542-946A-75497C1DCEF3}">
      <dgm:prSet/>
      <dgm:spPr/>
      <dgm:t>
        <a:bodyPr/>
        <a:lstStyle/>
        <a:p>
          <a:endParaRPr lang="en-US"/>
        </a:p>
      </dgm:t>
    </dgm:pt>
    <dgm:pt modelId="{51789CAB-4685-49F9-B5CA-0A102E9A5DB0}">
      <dgm:prSet/>
      <dgm:spPr/>
      <dgm:t>
        <a:bodyPr/>
        <a:lstStyle/>
        <a:p>
          <a:r>
            <a:rPr lang="en-GB"/>
            <a:t>Algengustu greiningarnar eru einhverfurófsraskanir, málhamlanir og þroskahömlun</a:t>
          </a:r>
          <a:endParaRPr lang="en-US"/>
        </a:p>
      </dgm:t>
    </dgm:pt>
    <dgm:pt modelId="{12E08680-284D-4744-860D-BC41D255C4B7}" type="parTrans" cxnId="{091D8DFA-E2BF-4AEF-B494-03FA0FDD91BA}">
      <dgm:prSet/>
      <dgm:spPr/>
      <dgm:t>
        <a:bodyPr/>
        <a:lstStyle/>
        <a:p>
          <a:endParaRPr lang="en-US"/>
        </a:p>
      </dgm:t>
    </dgm:pt>
    <dgm:pt modelId="{9C97DD4B-6730-464A-AA37-2C669BB80F98}" type="sibTrans" cxnId="{091D8DFA-E2BF-4AEF-B494-03FA0FDD91BA}">
      <dgm:prSet/>
      <dgm:spPr/>
      <dgm:t>
        <a:bodyPr/>
        <a:lstStyle/>
        <a:p>
          <a:endParaRPr lang="en-US"/>
        </a:p>
      </dgm:t>
    </dgm:pt>
    <dgm:pt modelId="{D8DF285A-8F26-47AA-90CA-BF552580DCFA}">
      <dgm:prSet/>
      <dgm:spPr/>
      <dgm:t>
        <a:bodyPr/>
        <a:lstStyle/>
        <a:p>
          <a:r>
            <a:rPr lang="en-GB" dirty="0" err="1"/>
            <a:t>Sjaldan</a:t>
          </a:r>
          <a:r>
            <a:rPr lang="en-GB" dirty="0"/>
            <a:t> er </a:t>
          </a:r>
          <a:r>
            <a:rPr lang="en-GB" dirty="0" err="1"/>
            <a:t>ein</a:t>
          </a:r>
          <a:r>
            <a:rPr lang="en-GB" dirty="0"/>
            <a:t> </a:t>
          </a:r>
          <a:r>
            <a:rPr lang="en-GB" dirty="0" err="1"/>
            <a:t>báran</a:t>
          </a:r>
          <a:r>
            <a:rPr lang="en-GB" dirty="0"/>
            <a:t> </a:t>
          </a:r>
          <a:r>
            <a:rPr lang="en-GB" dirty="0" err="1"/>
            <a:t>stök</a:t>
          </a:r>
          <a:r>
            <a:rPr lang="en-GB" dirty="0"/>
            <a:t> </a:t>
          </a:r>
          <a:r>
            <a:rPr lang="en-GB" dirty="0" err="1"/>
            <a:t>þ.e</a:t>
          </a:r>
          <a:r>
            <a:rPr lang="en-GB" dirty="0"/>
            <a:t>. </a:t>
          </a:r>
          <a:r>
            <a:rPr lang="en-GB" dirty="0" err="1"/>
            <a:t>hátt</a:t>
          </a:r>
          <a:r>
            <a:rPr lang="en-GB" dirty="0"/>
            <a:t> </a:t>
          </a:r>
          <a:r>
            <a:rPr lang="en-GB" dirty="0" err="1"/>
            <a:t>hlutfall</a:t>
          </a:r>
          <a:r>
            <a:rPr lang="en-GB" dirty="0"/>
            <a:t> </a:t>
          </a:r>
          <a:r>
            <a:rPr lang="en-GB" dirty="0" err="1"/>
            <a:t>barna</a:t>
          </a:r>
          <a:r>
            <a:rPr lang="en-GB" dirty="0"/>
            <a:t> </a:t>
          </a:r>
          <a:r>
            <a:rPr lang="en-GB" dirty="0" err="1"/>
            <a:t>greinist</a:t>
          </a:r>
          <a:r>
            <a:rPr lang="en-GB" dirty="0"/>
            <a:t> </a:t>
          </a:r>
          <a:r>
            <a:rPr lang="en-GB" dirty="0" err="1"/>
            <a:t>með</a:t>
          </a:r>
          <a:r>
            <a:rPr lang="en-GB" dirty="0"/>
            <a:t> </a:t>
          </a:r>
          <a:r>
            <a:rPr lang="en-GB" dirty="0" err="1"/>
            <a:t>fleiri</a:t>
          </a:r>
          <a:r>
            <a:rPr lang="en-GB" dirty="0"/>
            <a:t> </a:t>
          </a:r>
          <a:r>
            <a:rPr lang="en-GB" dirty="0" err="1"/>
            <a:t>en</a:t>
          </a:r>
          <a:r>
            <a:rPr lang="en-GB" dirty="0"/>
            <a:t> eina </a:t>
          </a:r>
          <a:r>
            <a:rPr lang="en-GB" dirty="0" err="1"/>
            <a:t>fötlun</a:t>
          </a:r>
          <a:r>
            <a:rPr lang="en-GB" dirty="0"/>
            <a:t> </a:t>
          </a:r>
          <a:r>
            <a:rPr lang="en-GB" dirty="0" err="1"/>
            <a:t>og</a:t>
          </a:r>
          <a:r>
            <a:rPr lang="en-GB" dirty="0"/>
            <a:t> </a:t>
          </a:r>
          <a:r>
            <a:rPr lang="en-GB" dirty="0" err="1"/>
            <a:t>fylgiraskanir</a:t>
          </a:r>
          <a:r>
            <a:rPr lang="en-GB" dirty="0"/>
            <a:t> </a:t>
          </a:r>
          <a:r>
            <a:rPr lang="en-GB" dirty="0" err="1"/>
            <a:t>eru</a:t>
          </a:r>
          <a:r>
            <a:rPr lang="en-GB" dirty="0"/>
            <a:t> </a:t>
          </a:r>
          <a:r>
            <a:rPr lang="en-GB" dirty="0" err="1"/>
            <a:t>algengar</a:t>
          </a:r>
          <a:r>
            <a:rPr lang="en-GB" dirty="0"/>
            <a:t> </a:t>
          </a:r>
          <a:endParaRPr lang="en-US" dirty="0"/>
        </a:p>
      </dgm:t>
    </dgm:pt>
    <dgm:pt modelId="{E4B1DAF9-CF0B-4B5A-9870-B83F437FA350}" type="parTrans" cxnId="{8B5DAF95-C7E5-49CD-B570-767E46DCC0CB}">
      <dgm:prSet/>
      <dgm:spPr/>
      <dgm:t>
        <a:bodyPr/>
        <a:lstStyle/>
        <a:p>
          <a:endParaRPr lang="en-US"/>
        </a:p>
      </dgm:t>
    </dgm:pt>
    <dgm:pt modelId="{D75E8574-B27F-40E7-9CAC-DA4D51357EC6}" type="sibTrans" cxnId="{8B5DAF95-C7E5-49CD-B570-767E46DCC0CB}">
      <dgm:prSet/>
      <dgm:spPr/>
      <dgm:t>
        <a:bodyPr/>
        <a:lstStyle/>
        <a:p>
          <a:endParaRPr lang="en-US"/>
        </a:p>
      </dgm:t>
    </dgm:pt>
    <dgm:pt modelId="{190EFEB1-DF05-4DAD-A91E-9C75BA59CD8A}" type="pres">
      <dgm:prSet presAssocID="{73D8E3E0-8863-49A0-BFF6-7DCFC65332F3}" presName="vert0" presStyleCnt="0">
        <dgm:presLayoutVars>
          <dgm:dir/>
          <dgm:animOne val="branch"/>
          <dgm:animLvl val="lvl"/>
        </dgm:presLayoutVars>
      </dgm:prSet>
      <dgm:spPr/>
    </dgm:pt>
    <dgm:pt modelId="{A47530B0-8AAD-44FB-9068-EC1C86FE29CE}" type="pres">
      <dgm:prSet presAssocID="{6A7DC770-375A-4D7D-9201-F9905437C4DB}" presName="thickLine" presStyleLbl="alignNode1" presStyleIdx="0" presStyleCnt="4"/>
      <dgm:spPr/>
    </dgm:pt>
    <dgm:pt modelId="{01D86D68-A273-4000-A3CA-905BED229F43}" type="pres">
      <dgm:prSet presAssocID="{6A7DC770-375A-4D7D-9201-F9905437C4DB}" presName="horz1" presStyleCnt="0"/>
      <dgm:spPr/>
    </dgm:pt>
    <dgm:pt modelId="{FDC2E913-D807-4D60-9C0A-54D1E92F48D2}" type="pres">
      <dgm:prSet presAssocID="{6A7DC770-375A-4D7D-9201-F9905437C4DB}" presName="tx1" presStyleLbl="revTx" presStyleIdx="0" presStyleCnt="4"/>
      <dgm:spPr/>
    </dgm:pt>
    <dgm:pt modelId="{6011E550-E6E7-44D6-938C-D3CA31A0DB54}" type="pres">
      <dgm:prSet presAssocID="{6A7DC770-375A-4D7D-9201-F9905437C4DB}" presName="vert1" presStyleCnt="0"/>
      <dgm:spPr/>
    </dgm:pt>
    <dgm:pt modelId="{D750957F-EC50-4A2F-B1A0-F8B53710FE02}" type="pres">
      <dgm:prSet presAssocID="{D4E6DAAD-2F0B-4EA4-AA64-19B65711B35B}" presName="thickLine" presStyleLbl="alignNode1" presStyleIdx="1" presStyleCnt="4"/>
      <dgm:spPr/>
    </dgm:pt>
    <dgm:pt modelId="{FE85E73A-3393-4607-8E75-871618E631E4}" type="pres">
      <dgm:prSet presAssocID="{D4E6DAAD-2F0B-4EA4-AA64-19B65711B35B}" presName="horz1" presStyleCnt="0"/>
      <dgm:spPr/>
    </dgm:pt>
    <dgm:pt modelId="{56DEAF03-C6B6-43BE-925A-1A8FDE1224D9}" type="pres">
      <dgm:prSet presAssocID="{D4E6DAAD-2F0B-4EA4-AA64-19B65711B35B}" presName="tx1" presStyleLbl="revTx" presStyleIdx="1" presStyleCnt="4"/>
      <dgm:spPr/>
    </dgm:pt>
    <dgm:pt modelId="{ECEA9EDD-224C-4A30-AFAC-98F107577AF2}" type="pres">
      <dgm:prSet presAssocID="{D4E6DAAD-2F0B-4EA4-AA64-19B65711B35B}" presName="vert1" presStyleCnt="0"/>
      <dgm:spPr/>
    </dgm:pt>
    <dgm:pt modelId="{0DEB1A5E-766A-438E-975D-803A9A4FF63E}" type="pres">
      <dgm:prSet presAssocID="{51789CAB-4685-49F9-B5CA-0A102E9A5DB0}" presName="thickLine" presStyleLbl="alignNode1" presStyleIdx="2" presStyleCnt="4"/>
      <dgm:spPr/>
    </dgm:pt>
    <dgm:pt modelId="{C3605A85-C7F6-4031-831F-58068CB6A294}" type="pres">
      <dgm:prSet presAssocID="{51789CAB-4685-49F9-B5CA-0A102E9A5DB0}" presName="horz1" presStyleCnt="0"/>
      <dgm:spPr/>
    </dgm:pt>
    <dgm:pt modelId="{C5BD3D72-0AE1-4508-BE6A-9C1B430F2B90}" type="pres">
      <dgm:prSet presAssocID="{51789CAB-4685-49F9-B5CA-0A102E9A5DB0}" presName="tx1" presStyleLbl="revTx" presStyleIdx="2" presStyleCnt="4"/>
      <dgm:spPr/>
    </dgm:pt>
    <dgm:pt modelId="{541D9A67-7861-4795-8985-538DC2F1B110}" type="pres">
      <dgm:prSet presAssocID="{51789CAB-4685-49F9-B5CA-0A102E9A5DB0}" presName="vert1" presStyleCnt="0"/>
      <dgm:spPr/>
    </dgm:pt>
    <dgm:pt modelId="{A47779FF-F803-4E76-8586-2ACB79A4723B}" type="pres">
      <dgm:prSet presAssocID="{D8DF285A-8F26-47AA-90CA-BF552580DCFA}" presName="thickLine" presStyleLbl="alignNode1" presStyleIdx="3" presStyleCnt="4"/>
      <dgm:spPr/>
    </dgm:pt>
    <dgm:pt modelId="{00F59C50-212A-4BC4-94DA-0AA63CAD52AF}" type="pres">
      <dgm:prSet presAssocID="{D8DF285A-8F26-47AA-90CA-BF552580DCFA}" presName="horz1" presStyleCnt="0"/>
      <dgm:spPr/>
    </dgm:pt>
    <dgm:pt modelId="{410087B6-C364-4CFF-B6F6-6F9C926B5F37}" type="pres">
      <dgm:prSet presAssocID="{D8DF285A-8F26-47AA-90CA-BF552580DCFA}" presName="tx1" presStyleLbl="revTx" presStyleIdx="3" presStyleCnt="4"/>
      <dgm:spPr/>
    </dgm:pt>
    <dgm:pt modelId="{8DB115BB-E1E9-4801-A69C-3858F0352809}" type="pres">
      <dgm:prSet presAssocID="{D8DF285A-8F26-47AA-90CA-BF552580DCFA}" presName="vert1" presStyleCnt="0"/>
      <dgm:spPr/>
    </dgm:pt>
  </dgm:ptLst>
  <dgm:cxnLst>
    <dgm:cxn modelId="{5719E205-5B70-47FE-BCB2-9FCC0FAF1726}" type="presOf" srcId="{73D8E3E0-8863-49A0-BFF6-7DCFC65332F3}" destId="{190EFEB1-DF05-4DAD-A91E-9C75BA59CD8A}" srcOrd="0" destOrd="0" presId="urn:microsoft.com/office/officeart/2008/layout/LinedList"/>
    <dgm:cxn modelId="{F1986B6C-74FB-4542-946A-75497C1DCEF3}" srcId="{73D8E3E0-8863-49A0-BFF6-7DCFC65332F3}" destId="{D4E6DAAD-2F0B-4EA4-AA64-19B65711B35B}" srcOrd="1" destOrd="0" parTransId="{33B72740-0896-430B-A1FA-B0BF0917C82B}" sibTransId="{103225C2-C9CF-4D42-80B2-64BA0E775839}"/>
    <dgm:cxn modelId="{4230AE4D-6B04-4BEF-AC1D-BA90F1DD57D2}" type="presOf" srcId="{51789CAB-4685-49F9-B5CA-0A102E9A5DB0}" destId="{C5BD3D72-0AE1-4508-BE6A-9C1B430F2B90}" srcOrd="0" destOrd="0" presId="urn:microsoft.com/office/officeart/2008/layout/LinedList"/>
    <dgm:cxn modelId="{8B2FEC6E-62BC-44C6-8EBC-FE196D10AF3E}" type="presOf" srcId="{D8DF285A-8F26-47AA-90CA-BF552580DCFA}" destId="{410087B6-C364-4CFF-B6F6-6F9C926B5F37}" srcOrd="0" destOrd="0" presId="urn:microsoft.com/office/officeart/2008/layout/LinedList"/>
    <dgm:cxn modelId="{0B4E2081-BDBD-4EFE-81FE-B53BDEB29254}" type="presOf" srcId="{6A7DC770-375A-4D7D-9201-F9905437C4DB}" destId="{FDC2E913-D807-4D60-9C0A-54D1E92F48D2}" srcOrd="0" destOrd="0" presId="urn:microsoft.com/office/officeart/2008/layout/LinedList"/>
    <dgm:cxn modelId="{8B5DAF95-C7E5-49CD-B570-767E46DCC0CB}" srcId="{73D8E3E0-8863-49A0-BFF6-7DCFC65332F3}" destId="{D8DF285A-8F26-47AA-90CA-BF552580DCFA}" srcOrd="3" destOrd="0" parTransId="{E4B1DAF9-CF0B-4B5A-9870-B83F437FA350}" sibTransId="{D75E8574-B27F-40E7-9CAC-DA4D51357EC6}"/>
    <dgm:cxn modelId="{46BD88A7-F139-4CAE-8048-5CE2291FB823}" type="presOf" srcId="{D4E6DAAD-2F0B-4EA4-AA64-19B65711B35B}" destId="{56DEAF03-C6B6-43BE-925A-1A8FDE1224D9}" srcOrd="0" destOrd="0" presId="urn:microsoft.com/office/officeart/2008/layout/LinedList"/>
    <dgm:cxn modelId="{D9B22ACC-F0FA-4CB2-A600-79263650DA4A}" srcId="{73D8E3E0-8863-49A0-BFF6-7DCFC65332F3}" destId="{6A7DC770-375A-4D7D-9201-F9905437C4DB}" srcOrd="0" destOrd="0" parTransId="{F468B7EC-6DF6-4110-AC18-29286497C90E}" sibTransId="{389E9CED-5617-462C-A61B-F9A8080AEA1C}"/>
    <dgm:cxn modelId="{091D8DFA-E2BF-4AEF-B494-03FA0FDD91BA}" srcId="{73D8E3E0-8863-49A0-BFF6-7DCFC65332F3}" destId="{51789CAB-4685-49F9-B5CA-0A102E9A5DB0}" srcOrd="2" destOrd="0" parTransId="{12E08680-284D-4744-860D-BC41D255C4B7}" sibTransId="{9C97DD4B-6730-464A-AA37-2C669BB80F98}"/>
    <dgm:cxn modelId="{7C106075-3FCA-462D-B070-E26D12D03CCF}" type="presParOf" srcId="{190EFEB1-DF05-4DAD-A91E-9C75BA59CD8A}" destId="{A47530B0-8AAD-44FB-9068-EC1C86FE29CE}" srcOrd="0" destOrd="0" presId="urn:microsoft.com/office/officeart/2008/layout/LinedList"/>
    <dgm:cxn modelId="{ED00E149-BB27-47BF-BAAC-300E0418D4A7}" type="presParOf" srcId="{190EFEB1-DF05-4DAD-A91E-9C75BA59CD8A}" destId="{01D86D68-A273-4000-A3CA-905BED229F43}" srcOrd="1" destOrd="0" presId="urn:microsoft.com/office/officeart/2008/layout/LinedList"/>
    <dgm:cxn modelId="{4D3EB049-91C6-4FE2-B103-73F744156294}" type="presParOf" srcId="{01D86D68-A273-4000-A3CA-905BED229F43}" destId="{FDC2E913-D807-4D60-9C0A-54D1E92F48D2}" srcOrd="0" destOrd="0" presId="urn:microsoft.com/office/officeart/2008/layout/LinedList"/>
    <dgm:cxn modelId="{6D247AF5-FE83-4DAD-99E6-34019D8780BF}" type="presParOf" srcId="{01D86D68-A273-4000-A3CA-905BED229F43}" destId="{6011E550-E6E7-44D6-938C-D3CA31A0DB54}" srcOrd="1" destOrd="0" presId="urn:microsoft.com/office/officeart/2008/layout/LinedList"/>
    <dgm:cxn modelId="{3A1E9C55-2226-46B5-866B-E9817C4A0BE6}" type="presParOf" srcId="{190EFEB1-DF05-4DAD-A91E-9C75BA59CD8A}" destId="{D750957F-EC50-4A2F-B1A0-F8B53710FE02}" srcOrd="2" destOrd="0" presId="urn:microsoft.com/office/officeart/2008/layout/LinedList"/>
    <dgm:cxn modelId="{3E2A8A5A-BF5D-4BB0-9EFC-B4FA8C347A82}" type="presParOf" srcId="{190EFEB1-DF05-4DAD-A91E-9C75BA59CD8A}" destId="{FE85E73A-3393-4607-8E75-871618E631E4}" srcOrd="3" destOrd="0" presId="urn:microsoft.com/office/officeart/2008/layout/LinedList"/>
    <dgm:cxn modelId="{2E28AC71-D6FB-412D-9871-8F15533E59B0}" type="presParOf" srcId="{FE85E73A-3393-4607-8E75-871618E631E4}" destId="{56DEAF03-C6B6-43BE-925A-1A8FDE1224D9}" srcOrd="0" destOrd="0" presId="urn:microsoft.com/office/officeart/2008/layout/LinedList"/>
    <dgm:cxn modelId="{E4AC16D2-CC6B-4C18-B96C-C8D88AA63DFD}" type="presParOf" srcId="{FE85E73A-3393-4607-8E75-871618E631E4}" destId="{ECEA9EDD-224C-4A30-AFAC-98F107577AF2}" srcOrd="1" destOrd="0" presId="urn:microsoft.com/office/officeart/2008/layout/LinedList"/>
    <dgm:cxn modelId="{B0FF177D-9316-4331-A4FE-A8A915043A1C}" type="presParOf" srcId="{190EFEB1-DF05-4DAD-A91E-9C75BA59CD8A}" destId="{0DEB1A5E-766A-438E-975D-803A9A4FF63E}" srcOrd="4" destOrd="0" presId="urn:microsoft.com/office/officeart/2008/layout/LinedList"/>
    <dgm:cxn modelId="{85C36213-4129-4E62-8419-2F6C4B2362E3}" type="presParOf" srcId="{190EFEB1-DF05-4DAD-A91E-9C75BA59CD8A}" destId="{C3605A85-C7F6-4031-831F-58068CB6A294}" srcOrd="5" destOrd="0" presId="urn:microsoft.com/office/officeart/2008/layout/LinedList"/>
    <dgm:cxn modelId="{88EE46A7-1685-493A-9823-BC435D7A18B4}" type="presParOf" srcId="{C3605A85-C7F6-4031-831F-58068CB6A294}" destId="{C5BD3D72-0AE1-4508-BE6A-9C1B430F2B90}" srcOrd="0" destOrd="0" presId="urn:microsoft.com/office/officeart/2008/layout/LinedList"/>
    <dgm:cxn modelId="{2CABB592-CA4A-4CA4-95D0-92618FDF0515}" type="presParOf" srcId="{C3605A85-C7F6-4031-831F-58068CB6A294}" destId="{541D9A67-7861-4795-8985-538DC2F1B110}" srcOrd="1" destOrd="0" presId="urn:microsoft.com/office/officeart/2008/layout/LinedList"/>
    <dgm:cxn modelId="{3EA33414-FB18-421C-92A7-7DFC7A338DBB}" type="presParOf" srcId="{190EFEB1-DF05-4DAD-A91E-9C75BA59CD8A}" destId="{A47779FF-F803-4E76-8586-2ACB79A4723B}" srcOrd="6" destOrd="0" presId="urn:microsoft.com/office/officeart/2008/layout/LinedList"/>
    <dgm:cxn modelId="{8D69D195-824D-49A1-B04C-A908DB56D36A}" type="presParOf" srcId="{190EFEB1-DF05-4DAD-A91E-9C75BA59CD8A}" destId="{00F59C50-212A-4BC4-94DA-0AA63CAD52AF}" srcOrd="7" destOrd="0" presId="urn:microsoft.com/office/officeart/2008/layout/LinedList"/>
    <dgm:cxn modelId="{84224123-FCBC-4BB1-98B1-8878635C8850}" type="presParOf" srcId="{00F59C50-212A-4BC4-94DA-0AA63CAD52AF}" destId="{410087B6-C364-4CFF-B6F6-6F9C926B5F37}" srcOrd="0" destOrd="0" presId="urn:microsoft.com/office/officeart/2008/layout/LinedList"/>
    <dgm:cxn modelId="{B8BA3922-3355-4534-87AC-4172C1E18348}" type="presParOf" srcId="{00F59C50-212A-4BC4-94DA-0AA63CAD52AF}" destId="{8DB115BB-E1E9-4801-A69C-3858F03528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75498-8A30-49C4-8878-881058249BA9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39B6B-5467-470E-B7F4-3F2515248CC9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Með </a:t>
          </a:r>
          <a:r>
            <a:rPr lang="en-GB" sz="2300" i="1" kern="1200"/>
            <a:t>alvarlegri þroskaröskun</a:t>
          </a:r>
          <a:r>
            <a:rPr lang="en-GB" sz="2300" kern="1200"/>
            <a:t> er átt við meðfætt eða áunnið ástand eða ástand sem kemur til vegna óvænts utanaðkomandi atburðar sem hefur slík áhrif á þroska einstaklings að það leiðir til eða kann að leiða til fötlunar. </a:t>
          </a:r>
          <a:endParaRPr lang="en-US" sz="2300" kern="1200"/>
        </a:p>
      </dsp:txBody>
      <dsp:txXfrm>
        <a:off x="608661" y="692298"/>
        <a:ext cx="4508047" cy="2799040"/>
      </dsp:txXfrm>
    </dsp:sp>
    <dsp:sp modelId="{44575FDC-3F3E-454B-89DF-9DAAC82D2ED3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E6C47-FA74-4A45-88EB-701E5D250417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/>
            <a:t>Með</a:t>
          </a:r>
          <a:r>
            <a:rPr lang="en-GB" sz="2300" kern="1200" dirty="0"/>
            <a:t> </a:t>
          </a:r>
          <a:r>
            <a:rPr lang="en-GB" sz="2300" i="1" kern="1200" dirty="0" err="1"/>
            <a:t>fötlun</a:t>
          </a:r>
          <a:r>
            <a:rPr lang="en-GB" sz="2300" kern="1200" dirty="0"/>
            <a:t> er </a:t>
          </a:r>
          <a:r>
            <a:rPr lang="en-GB" sz="2300" kern="1200" dirty="0" err="1"/>
            <a:t>átt</a:t>
          </a:r>
          <a:r>
            <a:rPr lang="en-GB" sz="2300" kern="1200" dirty="0"/>
            <a:t> </a:t>
          </a:r>
          <a:r>
            <a:rPr lang="en-GB" sz="2300" kern="1200" dirty="0" err="1"/>
            <a:t>við</a:t>
          </a:r>
          <a:r>
            <a:rPr lang="en-GB" sz="2300" kern="1200" dirty="0"/>
            <a:t> </a:t>
          </a:r>
          <a:r>
            <a:rPr lang="en-GB" sz="2300" kern="1200" dirty="0" err="1"/>
            <a:t>langvarandi</a:t>
          </a:r>
          <a:r>
            <a:rPr lang="en-GB" sz="2300" kern="1200" dirty="0"/>
            <a:t> </a:t>
          </a:r>
          <a:r>
            <a:rPr lang="en-GB" sz="2300" kern="1200" dirty="0" err="1"/>
            <a:t>líkamlega</a:t>
          </a:r>
          <a:r>
            <a:rPr lang="en-GB" sz="2300" kern="1200" dirty="0"/>
            <a:t>, </a:t>
          </a:r>
          <a:r>
            <a:rPr lang="en-GB" sz="2300" kern="1200" dirty="0" err="1"/>
            <a:t>andlega</a:t>
          </a:r>
          <a:r>
            <a:rPr lang="en-GB" sz="2300" kern="1200" dirty="0"/>
            <a:t> </a:t>
          </a:r>
          <a:r>
            <a:rPr lang="en-GB" sz="2300" kern="1200" dirty="0" err="1"/>
            <a:t>eða</a:t>
          </a:r>
          <a:r>
            <a:rPr lang="en-GB" sz="2300" kern="1200" dirty="0"/>
            <a:t> </a:t>
          </a:r>
          <a:r>
            <a:rPr lang="en-GB" sz="2300" kern="1200" dirty="0" err="1"/>
            <a:t>vitsmunalega</a:t>
          </a:r>
          <a:r>
            <a:rPr lang="en-GB" sz="2300" kern="1200" dirty="0"/>
            <a:t> </a:t>
          </a:r>
          <a:r>
            <a:rPr lang="en-GB" sz="2300" kern="1200" dirty="0" err="1"/>
            <a:t>skerðingu</a:t>
          </a:r>
          <a:r>
            <a:rPr lang="en-GB" sz="2300" kern="1200" dirty="0"/>
            <a:t> </a:t>
          </a:r>
          <a:r>
            <a:rPr lang="en-GB" sz="2300" kern="1200" dirty="0" err="1"/>
            <a:t>eða</a:t>
          </a:r>
          <a:r>
            <a:rPr lang="en-GB" sz="2300" kern="1200" dirty="0"/>
            <a:t> </a:t>
          </a:r>
          <a:r>
            <a:rPr lang="en-GB" sz="2300" kern="1200" dirty="0" err="1"/>
            <a:t>skerta</a:t>
          </a:r>
          <a:r>
            <a:rPr lang="en-GB" sz="2300" kern="1200" dirty="0"/>
            <a:t> </a:t>
          </a:r>
          <a:r>
            <a:rPr lang="en-GB" sz="2300" kern="1200" dirty="0" err="1"/>
            <a:t>skynjun</a:t>
          </a:r>
          <a:r>
            <a:rPr lang="en-GB" sz="2300" kern="1200" dirty="0"/>
            <a:t> </a:t>
          </a:r>
          <a:r>
            <a:rPr lang="en-GB" sz="2300" kern="1200" dirty="0" err="1"/>
            <a:t>sem</a:t>
          </a:r>
          <a:r>
            <a:rPr lang="en-GB" sz="2300" kern="1200" dirty="0"/>
            <a:t> </a:t>
          </a:r>
          <a:r>
            <a:rPr lang="en-GB" sz="2300" kern="1200" dirty="0" err="1"/>
            <a:t>kann</a:t>
          </a:r>
          <a:r>
            <a:rPr lang="en-GB" sz="2300" kern="1200" dirty="0"/>
            <a:t>, </a:t>
          </a:r>
          <a:r>
            <a:rPr lang="en-GB" sz="2300" kern="1200" dirty="0" err="1"/>
            <a:t>þegar</a:t>
          </a:r>
          <a:r>
            <a:rPr lang="en-GB" sz="2300" kern="1200" dirty="0"/>
            <a:t> </a:t>
          </a:r>
          <a:r>
            <a:rPr lang="en-GB" sz="2300" kern="1200" dirty="0" err="1"/>
            <a:t>víxlverkun</a:t>
          </a:r>
          <a:r>
            <a:rPr lang="en-GB" sz="2300" kern="1200" dirty="0"/>
            <a:t> </a:t>
          </a:r>
          <a:r>
            <a:rPr lang="en-GB" sz="2300" kern="1200" dirty="0" err="1"/>
            <a:t>verður</a:t>
          </a:r>
          <a:r>
            <a:rPr lang="en-GB" sz="2300" kern="1200" dirty="0"/>
            <a:t> milli </a:t>
          </a:r>
          <a:r>
            <a:rPr lang="en-GB" sz="2300" kern="1200" dirty="0" err="1"/>
            <a:t>þessara</a:t>
          </a:r>
          <a:r>
            <a:rPr lang="en-GB" sz="2300" kern="1200" dirty="0"/>
            <a:t> </a:t>
          </a:r>
          <a:r>
            <a:rPr lang="en-GB" sz="2300" kern="1200" dirty="0" err="1"/>
            <a:t>þátta</a:t>
          </a:r>
          <a:r>
            <a:rPr lang="en-GB" sz="2300" kern="1200" dirty="0"/>
            <a:t> </a:t>
          </a:r>
          <a:r>
            <a:rPr lang="en-GB" sz="2300" kern="1200" dirty="0" err="1"/>
            <a:t>og</a:t>
          </a:r>
          <a:r>
            <a:rPr lang="en-GB" sz="2300" kern="1200" dirty="0"/>
            <a:t> </a:t>
          </a:r>
          <a:r>
            <a:rPr lang="en-GB" sz="2300" kern="1200" dirty="0" err="1"/>
            <a:t>hindrana</a:t>
          </a:r>
          <a:r>
            <a:rPr lang="en-GB" sz="2300" kern="1200" dirty="0"/>
            <a:t> </a:t>
          </a:r>
          <a:r>
            <a:rPr lang="en-GB" sz="2300" kern="1200" dirty="0" err="1"/>
            <a:t>af</a:t>
          </a:r>
          <a:r>
            <a:rPr lang="en-GB" sz="2300" kern="1200" dirty="0"/>
            <a:t> </a:t>
          </a:r>
          <a:r>
            <a:rPr lang="en-GB" sz="2300" kern="1200" dirty="0" err="1"/>
            <a:t>ýmsu</a:t>
          </a:r>
          <a:r>
            <a:rPr lang="en-GB" sz="2300" kern="1200" dirty="0"/>
            <a:t> </a:t>
          </a:r>
          <a:r>
            <a:rPr lang="en-GB" sz="2300" kern="1200" dirty="0" err="1"/>
            <a:t>tagi</a:t>
          </a:r>
          <a:r>
            <a:rPr lang="en-GB" sz="2300" kern="1200" dirty="0"/>
            <a:t>, </a:t>
          </a:r>
          <a:r>
            <a:rPr lang="en-GB" sz="2300" kern="1200" dirty="0" err="1"/>
            <a:t>að</a:t>
          </a:r>
          <a:r>
            <a:rPr lang="en-GB" sz="2300" kern="1200" dirty="0"/>
            <a:t> </a:t>
          </a:r>
          <a:r>
            <a:rPr lang="en-GB" sz="2300" kern="1200" dirty="0" err="1"/>
            <a:t>koma</a:t>
          </a:r>
          <a:r>
            <a:rPr lang="en-GB" sz="2300" kern="1200" dirty="0"/>
            <a:t> í veg </a:t>
          </a:r>
          <a:r>
            <a:rPr lang="en-GB" sz="2300" kern="1200" dirty="0" err="1"/>
            <a:t>fyrir</a:t>
          </a:r>
          <a:r>
            <a:rPr lang="en-GB" sz="2300" kern="1200" dirty="0"/>
            <a:t> </a:t>
          </a:r>
          <a:r>
            <a:rPr lang="en-GB" sz="2300" kern="1200" dirty="0" err="1"/>
            <a:t>fulla</a:t>
          </a:r>
          <a:r>
            <a:rPr lang="en-GB" sz="2300" kern="1200" dirty="0"/>
            <a:t> </a:t>
          </a:r>
          <a:r>
            <a:rPr lang="en-GB" sz="2300" kern="1200" dirty="0" err="1"/>
            <a:t>og</a:t>
          </a:r>
          <a:r>
            <a:rPr lang="en-GB" sz="2300" kern="1200" dirty="0"/>
            <a:t> </a:t>
          </a:r>
          <a:r>
            <a:rPr lang="en-GB" sz="2300" kern="1200" dirty="0" err="1"/>
            <a:t>virka</a:t>
          </a:r>
          <a:r>
            <a:rPr lang="en-GB" sz="2300" kern="1200" dirty="0"/>
            <a:t> </a:t>
          </a:r>
          <a:r>
            <a:rPr lang="en-GB" sz="2300" kern="1200" dirty="0" err="1"/>
            <a:t>samfélagsþátttöku</a:t>
          </a:r>
          <a:r>
            <a:rPr lang="en-GB" sz="2300" kern="1200" dirty="0"/>
            <a:t> </a:t>
          </a:r>
          <a:r>
            <a:rPr lang="en-GB" sz="2300" kern="1200" dirty="0" err="1"/>
            <a:t>einstaklingsins</a:t>
          </a:r>
          <a:r>
            <a:rPr lang="en-GB" sz="2300" kern="1200" dirty="0"/>
            <a:t> </a:t>
          </a:r>
          <a:r>
            <a:rPr lang="en-GB" sz="2300" kern="1200" dirty="0" err="1"/>
            <a:t>til</a:t>
          </a:r>
          <a:r>
            <a:rPr lang="en-GB" sz="2300" kern="1200" dirty="0"/>
            <a:t> </a:t>
          </a:r>
          <a:r>
            <a:rPr lang="en-GB" sz="2300" kern="1200" dirty="0" err="1"/>
            <a:t>jafns</a:t>
          </a:r>
          <a:r>
            <a:rPr lang="en-GB" sz="2300" kern="1200" dirty="0"/>
            <a:t> </a:t>
          </a:r>
          <a:r>
            <a:rPr lang="en-GB" sz="2300" kern="1200" dirty="0" err="1"/>
            <a:t>við</a:t>
          </a:r>
          <a:r>
            <a:rPr lang="en-GB" sz="2300" kern="1200" dirty="0"/>
            <a:t> </a:t>
          </a:r>
          <a:r>
            <a:rPr lang="en-GB" sz="2300" kern="1200" dirty="0" err="1"/>
            <a:t>aðra</a:t>
          </a:r>
          <a:r>
            <a:rPr lang="en-GB" sz="2300" kern="1200" dirty="0"/>
            <a:t>. </a:t>
          </a:r>
          <a:endParaRPr lang="en-US" sz="2300" kern="1200" dirty="0"/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2B784-AACD-417B-8F1C-1C906D58BA7F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03F77-4E98-4CB2-BA87-97C5F0E58850}">
      <dsp:nvSpPr>
        <dsp:cNvPr id="0" name=""/>
        <dsp:cNvSpPr/>
      </dsp:nvSpPr>
      <dsp:spPr>
        <a:xfrm>
          <a:off x="0" y="675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Atferlisfræðingar</a:t>
          </a:r>
          <a:endParaRPr lang="en-US" sz="2500" kern="1200"/>
        </a:p>
      </dsp:txBody>
      <dsp:txXfrm>
        <a:off x="0" y="675"/>
        <a:ext cx="6900512" cy="553478"/>
      </dsp:txXfrm>
    </dsp:sp>
    <dsp:sp modelId="{0B056154-4127-4424-821D-C4E6337BB597}">
      <dsp:nvSpPr>
        <dsp:cNvPr id="0" name=""/>
        <dsp:cNvSpPr/>
      </dsp:nvSpPr>
      <dsp:spPr>
        <a:xfrm>
          <a:off x="0" y="554154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19388-E003-40D1-9C56-1FF5C5173EAA}">
      <dsp:nvSpPr>
        <dsp:cNvPr id="0" name=""/>
        <dsp:cNvSpPr/>
      </dsp:nvSpPr>
      <dsp:spPr>
        <a:xfrm>
          <a:off x="0" y="554154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Félagsráðgjafar</a:t>
          </a:r>
          <a:endParaRPr lang="en-US" sz="2500" kern="1200"/>
        </a:p>
      </dsp:txBody>
      <dsp:txXfrm>
        <a:off x="0" y="554154"/>
        <a:ext cx="6900512" cy="553478"/>
      </dsp:txXfrm>
    </dsp:sp>
    <dsp:sp modelId="{D8BE2D87-2EF8-4178-8BB4-0CA02DA400BF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5DBE3-F322-40EF-87CF-2FE0E1F511CA}">
      <dsp:nvSpPr>
        <dsp:cNvPr id="0" name=""/>
        <dsp:cNvSpPr/>
      </dsp:nvSpPr>
      <dsp:spPr>
        <a:xfrm>
          <a:off x="0" y="1107633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Iðjuþjálfi</a:t>
          </a:r>
          <a:endParaRPr lang="en-US" sz="2500" kern="1200"/>
        </a:p>
      </dsp:txBody>
      <dsp:txXfrm>
        <a:off x="0" y="1107633"/>
        <a:ext cx="6900512" cy="553478"/>
      </dsp:txXfrm>
    </dsp:sp>
    <dsp:sp modelId="{B7D7CD9D-0224-408A-AC13-BFF7DB763866}">
      <dsp:nvSpPr>
        <dsp:cNvPr id="0" name=""/>
        <dsp:cNvSpPr/>
      </dsp:nvSpPr>
      <dsp:spPr>
        <a:xfrm>
          <a:off x="0" y="1661112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B6199-C858-4339-8E31-5C02E5883B7A}">
      <dsp:nvSpPr>
        <dsp:cNvPr id="0" name=""/>
        <dsp:cNvSpPr/>
      </dsp:nvSpPr>
      <dsp:spPr>
        <a:xfrm>
          <a:off x="0" y="1661112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Læknar</a:t>
          </a:r>
          <a:r>
            <a:rPr lang="en-GB" sz="2500" kern="1200" dirty="0"/>
            <a:t> </a:t>
          </a:r>
          <a:endParaRPr lang="en-US" sz="2500" kern="1200" dirty="0"/>
        </a:p>
      </dsp:txBody>
      <dsp:txXfrm>
        <a:off x="0" y="1661112"/>
        <a:ext cx="6900512" cy="553478"/>
      </dsp:txXfrm>
    </dsp:sp>
    <dsp:sp modelId="{5412AD16-2DE5-48C9-80E0-CDFE2D740EBA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E197C-EF79-4DE7-99BF-77838DE454A3}">
      <dsp:nvSpPr>
        <dsp:cNvPr id="0" name=""/>
        <dsp:cNvSpPr/>
      </dsp:nvSpPr>
      <dsp:spPr>
        <a:xfrm>
          <a:off x="0" y="2214591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Heilbrigðisgagnafræðingar</a:t>
          </a:r>
          <a:endParaRPr lang="en-US" sz="2500" kern="1200"/>
        </a:p>
      </dsp:txBody>
      <dsp:txXfrm>
        <a:off x="0" y="2214591"/>
        <a:ext cx="6900512" cy="553478"/>
      </dsp:txXfrm>
    </dsp:sp>
    <dsp:sp modelId="{CD8F1DBA-1E9F-42A8-A06D-0F06B56F6A2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16C16-B23E-4069-B387-293642CD2980}">
      <dsp:nvSpPr>
        <dsp:cNvPr id="0" name=""/>
        <dsp:cNvSpPr/>
      </dsp:nvSpPr>
      <dsp:spPr>
        <a:xfrm>
          <a:off x="0" y="2768070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Sálfræðingar</a:t>
          </a:r>
          <a:endParaRPr lang="en-US" sz="2500" kern="1200"/>
        </a:p>
      </dsp:txBody>
      <dsp:txXfrm>
        <a:off x="0" y="2768070"/>
        <a:ext cx="6900512" cy="553478"/>
      </dsp:txXfrm>
    </dsp:sp>
    <dsp:sp modelId="{F26EB359-BC77-433C-B630-301C1BDB7AB5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3618B-CA35-4130-A5A6-8C2251537125}">
      <dsp:nvSpPr>
        <dsp:cNvPr id="0" name=""/>
        <dsp:cNvSpPr/>
      </dsp:nvSpPr>
      <dsp:spPr>
        <a:xfrm>
          <a:off x="0" y="3321549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Sérkennarar</a:t>
          </a:r>
          <a:endParaRPr lang="en-US" sz="2500" kern="1200"/>
        </a:p>
      </dsp:txBody>
      <dsp:txXfrm>
        <a:off x="0" y="3321549"/>
        <a:ext cx="6900512" cy="553478"/>
      </dsp:txXfrm>
    </dsp:sp>
    <dsp:sp modelId="{9454A79C-C880-474E-BB60-2CA4784D781B}">
      <dsp:nvSpPr>
        <dsp:cNvPr id="0" name=""/>
        <dsp:cNvSpPr/>
      </dsp:nvSpPr>
      <dsp:spPr>
        <a:xfrm>
          <a:off x="0" y="387502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F2D78-BE59-41A7-923C-FE731CF5A9D3}">
      <dsp:nvSpPr>
        <dsp:cNvPr id="0" name=""/>
        <dsp:cNvSpPr/>
      </dsp:nvSpPr>
      <dsp:spPr>
        <a:xfrm>
          <a:off x="0" y="3875028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Sjúkraþjálfari</a:t>
          </a:r>
          <a:r>
            <a:rPr lang="en-GB" sz="2500" kern="1200" dirty="0"/>
            <a:t> </a:t>
          </a:r>
          <a:endParaRPr lang="en-US" sz="2500" kern="1200" dirty="0"/>
        </a:p>
      </dsp:txBody>
      <dsp:txXfrm>
        <a:off x="0" y="3875028"/>
        <a:ext cx="6900512" cy="553478"/>
      </dsp:txXfrm>
    </dsp:sp>
    <dsp:sp modelId="{7A653B3D-205A-4F84-B41C-782178BAC19B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89B7C-3142-4774-BE6C-BA83254D2EA1}">
      <dsp:nvSpPr>
        <dsp:cNvPr id="0" name=""/>
        <dsp:cNvSpPr/>
      </dsp:nvSpPr>
      <dsp:spPr>
        <a:xfrm>
          <a:off x="0" y="4428507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Talmeinafræðingar</a:t>
          </a:r>
          <a:endParaRPr lang="en-US" sz="2500" kern="1200"/>
        </a:p>
      </dsp:txBody>
      <dsp:txXfrm>
        <a:off x="0" y="4428507"/>
        <a:ext cx="6900512" cy="553478"/>
      </dsp:txXfrm>
    </dsp:sp>
    <dsp:sp modelId="{63A791ED-77FA-46AC-B27F-70CB8BEC34A7}">
      <dsp:nvSpPr>
        <dsp:cNvPr id="0" name=""/>
        <dsp:cNvSpPr/>
      </dsp:nvSpPr>
      <dsp:spPr>
        <a:xfrm>
          <a:off x="0" y="4981986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018B9-1DF7-4F51-BD8B-8216AC48A580}">
      <dsp:nvSpPr>
        <dsp:cNvPr id="0" name=""/>
        <dsp:cNvSpPr/>
      </dsp:nvSpPr>
      <dsp:spPr>
        <a:xfrm>
          <a:off x="0" y="4981986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Þroskaþjálfar </a:t>
          </a:r>
          <a:endParaRPr lang="en-US" sz="2500" kern="1200"/>
        </a:p>
      </dsp:txBody>
      <dsp:txXfrm>
        <a:off x="0" y="4981986"/>
        <a:ext cx="6900512" cy="553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CD307-E738-4DD8-B47E-2419C7CBDAB2}">
      <dsp:nvSpPr>
        <dsp:cNvPr id="0" name=""/>
        <dsp:cNvSpPr/>
      </dsp:nvSpPr>
      <dsp:spPr>
        <a:xfrm>
          <a:off x="0" y="317097"/>
          <a:ext cx="6513603" cy="1615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74904" rIns="5055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800" kern="1200" dirty="0"/>
            <a:t>Athugun og greining á áskorunum barns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800" kern="1200"/>
            <a:t>Ráðgjöf um stuðning, þjálfun og íhlutun 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800" kern="1200"/>
            <a:t>Eftirfylgd fyrir börn með framsæknar, alvarlegar og/eða sjaldgæfar fatlanir fram að 18 ára aldri </a:t>
          </a:r>
          <a:endParaRPr lang="en-US" sz="1800" kern="1200"/>
        </a:p>
      </dsp:txBody>
      <dsp:txXfrm>
        <a:off x="0" y="317097"/>
        <a:ext cx="6513603" cy="1615950"/>
      </dsp:txXfrm>
    </dsp:sp>
    <dsp:sp modelId="{05CB967F-D964-44E5-AD91-367C487DE4F6}">
      <dsp:nvSpPr>
        <dsp:cNvPr id="0" name=""/>
        <dsp:cNvSpPr/>
      </dsp:nvSpPr>
      <dsp:spPr>
        <a:xfrm>
          <a:off x="325680" y="51417"/>
          <a:ext cx="4559522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800" kern="1200"/>
            <a:t>Klíniskt starf</a:t>
          </a:r>
          <a:endParaRPr lang="en-US" sz="1800" kern="1200"/>
        </a:p>
      </dsp:txBody>
      <dsp:txXfrm>
        <a:off x="351619" y="77356"/>
        <a:ext cx="4507644" cy="479482"/>
      </dsp:txXfrm>
    </dsp:sp>
    <dsp:sp modelId="{D13C7C82-A8CA-43B3-8DFA-590864897B97}">
      <dsp:nvSpPr>
        <dsp:cNvPr id="0" name=""/>
        <dsp:cNvSpPr/>
      </dsp:nvSpPr>
      <dsp:spPr>
        <a:xfrm>
          <a:off x="0" y="2295927"/>
          <a:ext cx="6513603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74904" rIns="5055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800" kern="1200" dirty="0"/>
            <a:t>Fjölbreytt námskeið um hina ýmsu fötlunarhópa,         meðferðarleiðir o.fl.</a:t>
          </a:r>
          <a:endParaRPr lang="en-US" sz="1800" kern="1200" dirty="0"/>
        </a:p>
      </dsp:txBody>
      <dsp:txXfrm>
        <a:off x="0" y="2295927"/>
        <a:ext cx="6513603" cy="1020600"/>
      </dsp:txXfrm>
    </dsp:sp>
    <dsp:sp modelId="{8F46976A-091E-4EE0-BF53-B0CFD15BE8C9}">
      <dsp:nvSpPr>
        <dsp:cNvPr id="0" name=""/>
        <dsp:cNvSpPr/>
      </dsp:nvSpPr>
      <dsp:spPr>
        <a:xfrm>
          <a:off x="325680" y="2030248"/>
          <a:ext cx="4559522" cy="5313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800" kern="1200"/>
            <a:t>Fræðsla</a:t>
          </a:r>
          <a:endParaRPr lang="en-US" sz="1800" kern="1200"/>
        </a:p>
      </dsp:txBody>
      <dsp:txXfrm>
        <a:off x="351619" y="2056187"/>
        <a:ext cx="4507644" cy="479482"/>
      </dsp:txXfrm>
    </dsp:sp>
    <dsp:sp modelId="{B697E0A0-1656-408E-9A82-F6CE9533DC81}">
      <dsp:nvSpPr>
        <dsp:cNvPr id="0" name=""/>
        <dsp:cNvSpPr/>
      </dsp:nvSpPr>
      <dsp:spPr>
        <a:xfrm>
          <a:off x="0" y="3679408"/>
          <a:ext cx="6513603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374904" rIns="50552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800" kern="1200" dirty="0"/>
            <a:t>Vaxandi þáttur á undanförnum árum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Mikið</a:t>
          </a:r>
          <a:r>
            <a:rPr lang="en-US" sz="1800" kern="1200" dirty="0"/>
            <a:t> </a:t>
          </a:r>
          <a:r>
            <a:rPr lang="en-US" sz="1800" kern="1200" dirty="0" err="1"/>
            <a:t>sótt</a:t>
          </a:r>
          <a:r>
            <a:rPr lang="en-US" sz="1800" kern="1200" dirty="0"/>
            <a:t> í </a:t>
          </a:r>
          <a:r>
            <a:rPr lang="en-US" sz="1800" kern="1200" dirty="0" err="1"/>
            <a:t>gagnagrunn</a:t>
          </a:r>
          <a:r>
            <a:rPr lang="en-US" sz="1800" kern="1200" dirty="0"/>
            <a:t> RGR </a:t>
          </a:r>
          <a:r>
            <a:rPr lang="en-US" sz="1800" kern="1200" dirty="0" err="1"/>
            <a:t>vegna</a:t>
          </a:r>
          <a:r>
            <a:rPr lang="en-US" sz="1800" kern="1200" dirty="0"/>
            <a:t> </a:t>
          </a:r>
          <a:r>
            <a:rPr lang="en-US" sz="1800" kern="1200" dirty="0" err="1"/>
            <a:t>rannsókna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800" kern="1200" dirty="0"/>
            <a:t>Doktorsverkefni um einhverfu og CP hafa verið unnin upp úr efnivið sem orðið hefur til í </a:t>
          </a:r>
          <a:r>
            <a:rPr lang="is-IS" sz="1800" kern="1200" dirty="0" err="1"/>
            <a:t>kliniska</a:t>
          </a:r>
          <a:r>
            <a:rPr lang="is-IS" sz="1800" kern="1200" dirty="0"/>
            <a:t> starfinu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800" kern="1200" dirty="0"/>
            <a:t>Samstarf við HÍ og HR, bæði tengt rannsóknum og starfsþjálfun nemenda</a:t>
          </a:r>
          <a:endParaRPr lang="en-US" sz="1800" kern="1200" dirty="0"/>
        </a:p>
      </dsp:txBody>
      <dsp:txXfrm>
        <a:off x="0" y="3679408"/>
        <a:ext cx="6513603" cy="2154600"/>
      </dsp:txXfrm>
    </dsp:sp>
    <dsp:sp modelId="{5CF59437-EBC4-45EE-B7BC-0752A729C4CA}">
      <dsp:nvSpPr>
        <dsp:cNvPr id="0" name=""/>
        <dsp:cNvSpPr/>
      </dsp:nvSpPr>
      <dsp:spPr>
        <a:xfrm>
          <a:off x="325680" y="3413728"/>
          <a:ext cx="4559522" cy="5313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800" kern="1200"/>
            <a:t>Rannsóknir</a:t>
          </a:r>
          <a:endParaRPr lang="en-US" sz="1800" kern="1200"/>
        </a:p>
      </dsp:txBody>
      <dsp:txXfrm>
        <a:off x="351619" y="3439667"/>
        <a:ext cx="4507644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3624B-C5B3-4820-ACB3-FBB5D1F07684}">
      <dsp:nvSpPr>
        <dsp:cNvPr id="0" name=""/>
        <dsp:cNvSpPr/>
      </dsp:nvSpPr>
      <dsp:spPr>
        <a:xfrm>
          <a:off x="4111457" y="1539551"/>
          <a:ext cx="1956836" cy="169274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Ráðgjafar</a:t>
          </a:r>
          <a:r>
            <a:rPr lang="en-GB" sz="1700" kern="1200" dirty="0"/>
            <a:t>- </a:t>
          </a:r>
          <a:r>
            <a:rPr lang="en-GB" sz="1700" kern="1200" dirty="0" err="1"/>
            <a:t>og</a:t>
          </a:r>
          <a:r>
            <a:rPr lang="en-GB" sz="1700" kern="1200" dirty="0"/>
            <a:t> </a:t>
          </a:r>
          <a:r>
            <a:rPr lang="en-GB" sz="1700" kern="1200" dirty="0" err="1"/>
            <a:t>greiningarstöð</a:t>
          </a:r>
          <a:endParaRPr lang="en-GB" sz="1700" kern="1200" dirty="0"/>
        </a:p>
      </dsp:txBody>
      <dsp:txXfrm>
        <a:off x="4435732" y="1820062"/>
        <a:ext cx="1308286" cy="1131720"/>
      </dsp:txXfrm>
    </dsp:sp>
    <dsp:sp modelId="{3E2D6B1E-5DCD-4448-A051-22834C051F12}">
      <dsp:nvSpPr>
        <dsp:cNvPr id="0" name=""/>
        <dsp:cNvSpPr/>
      </dsp:nvSpPr>
      <dsp:spPr>
        <a:xfrm>
          <a:off x="5336812" y="729688"/>
          <a:ext cx="738308" cy="63615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6A290-F751-45DC-97EC-4BC3E5080CF0}">
      <dsp:nvSpPr>
        <dsp:cNvPr id="0" name=""/>
        <dsp:cNvSpPr/>
      </dsp:nvSpPr>
      <dsp:spPr>
        <a:xfrm>
          <a:off x="4291709" y="0"/>
          <a:ext cx="1603613" cy="138731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Skóla</a:t>
          </a:r>
          <a:r>
            <a:rPr lang="en-GB" sz="1200" kern="1200" dirty="0"/>
            <a:t>- </a:t>
          </a:r>
          <a:r>
            <a:rPr lang="en-GB" sz="1200" kern="1200" dirty="0" err="1"/>
            <a:t>og</a:t>
          </a:r>
          <a:r>
            <a:rPr lang="en-GB" sz="1200" kern="1200" dirty="0"/>
            <a:t> </a:t>
          </a:r>
          <a:r>
            <a:rPr lang="en-GB" sz="1200" kern="1200" dirty="0" err="1"/>
            <a:t>félagsþjónusta</a:t>
          </a:r>
          <a:r>
            <a:rPr lang="en-GB" sz="1200" kern="1200" dirty="0"/>
            <a:t> </a:t>
          </a:r>
          <a:r>
            <a:rPr lang="en-GB" sz="1200" kern="1200" dirty="0" err="1"/>
            <a:t>sveitarfélaga</a:t>
          </a:r>
          <a:endParaRPr lang="en-GB" sz="1200" kern="1200" dirty="0"/>
        </a:p>
      </dsp:txBody>
      <dsp:txXfrm>
        <a:off x="4557462" y="229908"/>
        <a:ext cx="1072107" cy="927498"/>
      </dsp:txXfrm>
    </dsp:sp>
    <dsp:sp modelId="{6B3167D6-FBD3-4144-A368-75643A72A5E6}">
      <dsp:nvSpPr>
        <dsp:cNvPr id="0" name=""/>
        <dsp:cNvSpPr/>
      </dsp:nvSpPr>
      <dsp:spPr>
        <a:xfrm>
          <a:off x="6198476" y="1918951"/>
          <a:ext cx="738308" cy="63615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2A8C2-0868-456C-A432-51AE4518173F}">
      <dsp:nvSpPr>
        <dsp:cNvPr id="0" name=""/>
        <dsp:cNvSpPr/>
      </dsp:nvSpPr>
      <dsp:spPr>
        <a:xfrm>
          <a:off x="5762410" y="853291"/>
          <a:ext cx="1603613" cy="138731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Leik- </a:t>
          </a:r>
          <a:r>
            <a:rPr lang="en-GB" sz="1200" kern="1200" dirty="0" err="1"/>
            <a:t>grunn</a:t>
          </a:r>
          <a:r>
            <a:rPr lang="en-GB" sz="1200" kern="1200" dirty="0"/>
            <a:t>- </a:t>
          </a:r>
          <a:r>
            <a:rPr lang="en-GB" sz="1200" kern="1200" dirty="0" err="1"/>
            <a:t>og</a:t>
          </a:r>
          <a:r>
            <a:rPr lang="en-GB" sz="1200" kern="1200" dirty="0"/>
            <a:t> </a:t>
          </a:r>
          <a:r>
            <a:rPr lang="en-GB" sz="1200" kern="1200" dirty="0" err="1"/>
            <a:t>framhaldsskólar</a:t>
          </a:r>
          <a:endParaRPr lang="en-GB" sz="1200" kern="1200" dirty="0"/>
        </a:p>
      </dsp:txBody>
      <dsp:txXfrm>
        <a:off x="6028163" y="1083199"/>
        <a:ext cx="1072107" cy="927498"/>
      </dsp:txXfrm>
    </dsp:sp>
    <dsp:sp modelId="{45D06212-8FD0-46DF-B0E0-937E6253940B}">
      <dsp:nvSpPr>
        <dsp:cNvPr id="0" name=""/>
        <dsp:cNvSpPr/>
      </dsp:nvSpPr>
      <dsp:spPr>
        <a:xfrm>
          <a:off x="5599909" y="3261405"/>
          <a:ext cx="738308" cy="63615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98EFA-902B-457C-B15A-805495475497}">
      <dsp:nvSpPr>
        <dsp:cNvPr id="0" name=""/>
        <dsp:cNvSpPr/>
      </dsp:nvSpPr>
      <dsp:spPr>
        <a:xfrm>
          <a:off x="5762410" y="2530762"/>
          <a:ext cx="1603613" cy="138731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Sjúkra</a:t>
          </a:r>
          <a:r>
            <a:rPr lang="en-GB" sz="1300" kern="1200" dirty="0"/>
            <a:t>- </a:t>
          </a:r>
          <a:r>
            <a:rPr lang="en-GB" sz="1300" kern="1200" dirty="0" err="1"/>
            <a:t>og</a:t>
          </a:r>
          <a:r>
            <a:rPr lang="en-GB" sz="1300" kern="1200" dirty="0"/>
            <a:t> </a:t>
          </a:r>
          <a:r>
            <a:rPr lang="en-GB" sz="1300" kern="1200" dirty="0" err="1"/>
            <a:t>iðjuþjálfar</a:t>
          </a:r>
          <a:endParaRPr lang="en-GB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Talmeina-fræðingar</a:t>
          </a:r>
          <a:endParaRPr lang="en-GB" sz="1300" kern="1200" dirty="0"/>
        </a:p>
      </dsp:txBody>
      <dsp:txXfrm>
        <a:off x="6028163" y="2760670"/>
        <a:ext cx="1072107" cy="927498"/>
      </dsp:txXfrm>
    </dsp:sp>
    <dsp:sp modelId="{9E2EC3A2-113C-43F9-BCC5-0A2410321D67}">
      <dsp:nvSpPr>
        <dsp:cNvPr id="0" name=""/>
        <dsp:cNvSpPr/>
      </dsp:nvSpPr>
      <dsp:spPr>
        <a:xfrm>
          <a:off x="4115098" y="3400757"/>
          <a:ext cx="738308" cy="63615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51DEB-279E-4CA7-BC7E-F9F4FBA96ADB}">
      <dsp:nvSpPr>
        <dsp:cNvPr id="0" name=""/>
        <dsp:cNvSpPr/>
      </dsp:nvSpPr>
      <dsp:spPr>
        <a:xfrm>
          <a:off x="4125936" y="3385008"/>
          <a:ext cx="1935160" cy="138731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Tryggingastofnun</a:t>
          </a:r>
          <a:endParaRPr lang="en-GB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Sjúkratryggingar</a:t>
          </a:r>
          <a:r>
            <a:rPr lang="en-GB" sz="1300" kern="1200" dirty="0"/>
            <a:t> </a:t>
          </a:r>
          <a:r>
            <a:rPr lang="en-GB" sz="1300" kern="1200" dirty="0" err="1"/>
            <a:t>Íslands</a:t>
          </a:r>
          <a:endParaRPr lang="en-GB" sz="1300" kern="1200" dirty="0"/>
        </a:p>
      </dsp:txBody>
      <dsp:txXfrm>
        <a:off x="4419318" y="3595333"/>
        <a:ext cx="1348396" cy="966664"/>
      </dsp:txXfrm>
    </dsp:sp>
    <dsp:sp modelId="{340AE3F0-539B-4655-8717-5CB1383E2160}">
      <dsp:nvSpPr>
        <dsp:cNvPr id="0" name=""/>
        <dsp:cNvSpPr/>
      </dsp:nvSpPr>
      <dsp:spPr>
        <a:xfrm>
          <a:off x="3239324" y="2211971"/>
          <a:ext cx="738308" cy="63615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40096-30A1-4F7D-A84A-6B79195F5105}">
      <dsp:nvSpPr>
        <dsp:cNvPr id="0" name=""/>
        <dsp:cNvSpPr/>
      </dsp:nvSpPr>
      <dsp:spPr>
        <a:xfrm>
          <a:off x="2814182" y="2531717"/>
          <a:ext cx="1603613" cy="138731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Sjónstöðin</a:t>
          </a:r>
          <a:endParaRPr lang="en-GB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Heyrnar</a:t>
          </a:r>
          <a:r>
            <a:rPr lang="en-GB" sz="1300" kern="1200" dirty="0"/>
            <a:t>- </a:t>
          </a:r>
          <a:r>
            <a:rPr lang="en-GB" sz="1300" kern="1200" dirty="0" err="1"/>
            <a:t>og</a:t>
          </a:r>
          <a:r>
            <a:rPr lang="en-GB" sz="1300" kern="1200" dirty="0"/>
            <a:t> </a:t>
          </a:r>
          <a:r>
            <a:rPr lang="en-GB" sz="1300" kern="1200" dirty="0" err="1"/>
            <a:t>talmeinastöð</a:t>
          </a:r>
          <a:r>
            <a:rPr lang="en-GB" sz="1300" kern="1200" dirty="0"/>
            <a:t> </a:t>
          </a:r>
          <a:r>
            <a:rPr lang="en-GB" sz="1300" kern="1200" dirty="0" err="1"/>
            <a:t>Íslands</a:t>
          </a:r>
          <a:endParaRPr lang="en-GB" sz="1300" kern="1200" dirty="0"/>
        </a:p>
      </dsp:txBody>
      <dsp:txXfrm>
        <a:off x="3079935" y="2761625"/>
        <a:ext cx="1072107" cy="927498"/>
      </dsp:txXfrm>
    </dsp:sp>
    <dsp:sp modelId="{F03A1BB7-2333-40CD-91C9-C9E5F3C7642B}">
      <dsp:nvSpPr>
        <dsp:cNvPr id="0" name=""/>
        <dsp:cNvSpPr/>
      </dsp:nvSpPr>
      <dsp:spPr>
        <a:xfrm>
          <a:off x="2814182" y="851382"/>
          <a:ext cx="1603613" cy="138731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Barnaspítalinn</a:t>
          </a:r>
          <a:endParaRPr lang="en-GB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Heilsugæslan</a:t>
          </a:r>
          <a:endParaRPr lang="en-GB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Sérfræðilæknar</a:t>
          </a:r>
          <a:r>
            <a:rPr lang="en-GB" sz="1300" kern="1200" dirty="0"/>
            <a:t> </a:t>
          </a:r>
        </a:p>
      </dsp:txBody>
      <dsp:txXfrm>
        <a:off x="3079935" y="1081290"/>
        <a:ext cx="1072107" cy="9274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6E3D7-B07C-4A2E-8271-8EE6A5E1B8E4}">
      <dsp:nvSpPr>
        <dsp:cNvPr id="0" name=""/>
        <dsp:cNvSpPr/>
      </dsp:nvSpPr>
      <dsp:spPr>
        <a:xfrm>
          <a:off x="1752554" y="0"/>
          <a:ext cx="1752554" cy="1248730"/>
        </a:xfrm>
        <a:prstGeom prst="trapezoid">
          <a:avLst>
            <a:gd name="adj" fmla="val 7017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3. </a:t>
          </a:r>
          <a:r>
            <a:rPr lang="en-GB" sz="2400" kern="1200" dirty="0" err="1"/>
            <a:t>stig</a:t>
          </a:r>
          <a:endParaRPr lang="en-GB" sz="2400" kern="1200" dirty="0"/>
        </a:p>
      </dsp:txBody>
      <dsp:txXfrm>
        <a:off x="1752554" y="0"/>
        <a:ext cx="1752554" cy="1248730"/>
      </dsp:txXfrm>
    </dsp:sp>
    <dsp:sp modelId="{AA09F902-D024-4B42-A77E-190427E54813}">
      <dsp:nvSpPr>
        <dsp:cNvPr id="0" name=""/>
        <dsp:cNvSpPr/>
      </dsp:nvSpPr>
      <dsp:spPr>
        <a:xfrm>
          <a:off x="876277" y="1248730"/>
          <a:ext cx="3505109" cy="1248730"/>
        </a:xfrm>
        <a:prstGeom prst="trapezoid">
          <a:avLst>
            <a:gd name="adj" fmla="val 7017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2. </a:t>
          </a:r>
          <a:r>
            <a:rPr lang="en-GB" sz="2400" kern="1200" dirty="0" err="1"/>
            <a:t>stig</a:t>
          </a:r>
          <a:endParaRPr lang="en-GB" sz="2400" kern="1200" dirty="0"/>
        </a:p>
      </dsp:txBody>
      <dsp:txXfrm>
        <a:off x="1489671" y="1248730"/>
        <a:ext cx="2278321" cy="1248730"/>
      </dsp:txXfrm>
    </dsp:sp>
    <dsp:sp modelId="{5BBDAAFA-D9C0-4FC6-8258-783D71FCEF21}">
      <dsp:nvSpPr>
        <dsp:cNvPr id="0" name=""/>
        <dsp:cNvSpPr/>
      </dsp:nvSpPr>
      <dsp:spPr>
        <a:xfrm>
          <a:off x="0" y="2497461"/>
          <a:ext cx="5257664" cy="1248730"/>
        </a:xfrm>
        <a:prstGeom prst="trapezoid">
          <a:avLst>
            <a:gd name="adj" fmla="val 7017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1. </a:t>
          </a:r>
          <a:r>
            <a:rPr lang="en-GB" sz="2400" kern="1200" dirty="0" err="1"/>
            <a:t>stig</a:t>
          </a:r>
          <a:endParaRPr lang="en-GB" sz="2400" kern="1200" dirty="0"/>
        </a:p>
      </dsp:txBody>
      <dsp:txXfrm>
        <a:off x="920091" y="2497461"/>
        <a:ext cx="3417481" cy="12487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5241D-B95F-429D-83D3-717DC8D36E03}">
      <dsp:nvSpPr>
        <dsp:cNvPr id="0" name=""/>
        <dsp:cNvSpPr/>
      </dsp:nvSpPr>
      <dsp:spPr>
        <a:xfrm>
          <a:off x="0" y="0"/>
          <a:ext cx="70425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73D3A-B8E4-4CD3-B31A-F114008B4FF7}">
      <dsp:nvSpPr>
        <dsp:cNvPr id="0" name=""/>
        <dsp:cNvSpPr/>
      </dsp:nvSpPr>
      <dsp:spPr>
        <a:xfrm>
          <a:off x="0" y="0"/>
          <a:ext cx="7042535" cy="583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Disorders of intellectual development (</a:t>
          </a:r>
          <a:r>
            <a:rPr lang="en-GB" sz="2000" kern="1200" dirty="0" err="1"/>
            <a:t>þroskahamlanir</a:t>
          </a:r>
          <a:r>
            <a:rPr lang="en-GB" sz="2000" kern="1200" dirty="0"/>
            <a:t>)</a:t>
          </a:r>
          <a:endParaRPr lang="en-US" sz="2000" kern="1200" dirty="0"/>
        </a:p>
      </dsp:txBody>
      <dsp:txXfrm>
        <a:off x="0" y="0"/>
        <a:ext cx="7042535" cy="583966"/>
      </dsp:txXfrm>
    </dsp:sp>
    <dsp:sp modelId="{F4A5AD06-A733-4F95-9AA3-1A350E77D1DC}">
      <dsp:nvSpPr>
        <dsp:cNvPr id="0" name=""/>
        <dsp:cNvSpPr/>
      </dsp:nvSpPr>
      <dsp:spPr>
        <a:xfrm>
          <a:off x="0" y="583965"/>
          <a:ext cx="70425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734D6-ED4F-4324-83A3-4F498DFDD586}">
      <dsp:nvSpPr>
        <dsp:cNvPr id="0" name=""/>
        <dsp:cNvSpPr/>
      </dsp:nvSpPr>
      <dsp:spPr>
        <a:xfrm>
          <a:off x="0" y="583966"/>
          <a:ext cx="7042535" cy="583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Developmental speech or language disorders (</a:t>
          </a:r>
          <a:r>
            <a:rPr lang="en-GB" sz="2000" kern="1200" dirty="0" err="1"/>
            <a:t>málþroskaraskanir</a:t>
          </a:r>
          <a:r>
            <a:rPr lang="en-GB" sz="2000" kern="1200" dirty="0"/>
            <a:t>)</a:t>
          </a:r>
          <a:endParaRPr lang="en-US" sz="2000" kern="1200" dirty="0"/>
        </a:p>
      </dsp:txBody>
      <dsp:txXfrm>
        <a:off x="0" y="583966"/>
        <a:ext cx="7042535" cy="583966"/>
      </dsp:txXfrm>
    </dsp:sp>
    <dsp:sp modelId="{0AE22EB0-626C-4138-A881-9C01893375FC}">
      <dsp:nvSpPr>
        <dsp:cNvPr id="0" name=""/>
        <dsp:cNvSpPr/>
      </dsp:nvSpPr>
      <dsp:spPr>
        <a:xfrm>
          <a:off x="0" y="1167931"/>
          <a:ext cx="70425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F2634-C9E3-4E08-9FC7-2D2496270544}">
      <dsp:nvSpPr>
        <dsp:cNvPr id="0" name=""/>
        <dsp:cNvSpPr/>
      </dsp:nvSpPr>
      <dsp:spPr>
        <a:xfrm>
          <a:off x="0" y="1167932"/>
          <a:ext cx="7042535" cy="583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Autism spectrum disorders (ASD) (</a:t>
          </a:r>
          <a:r>
            <a:rPr lang="en-GB" sz="2000" kern="1200" dirty="0" err="1"/>
            <a:t>einhverfurófsraskanir</a:t>
          </a:r>
          <a:r>
            <a:rPr lang="en-GB" sz="2000" kern="1200" dirty="0"/>
            <a:t>)</a:t>
          </a:r>
          <a:endParaRPr lang="en-US" sz="2000" kern="1200" dirty="0"/>
        </a:p>
      </dsp:txBody>
      <dsp:txXfrm>
        <a:off x="0" y="1167932"/>
        <a:ext cx="7042535" cy="583966"/>
      </dsp:txXfrm>
    </dsp:sp>
    <dsp:sp modelId="{E1C9FA43-7D81-453E-89F7-EDD5E87F3742}">
      <dsp:nvSpPr>
        <dsp:cNvPr id="0" name=""/>
        <dsp:cNvSpPr/>
      </dsp:nvSpPr>
      <dsp:spPr>
        <a:xfrm>
          <a:off x="0" y="1751898"/>
          <a:ext cx="70425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BAF53-4FFF-4F1C-8BC5-A1A622171107}">
      <dsp:nvSpPr>
        <dsp:cNvPr id="0" name=""/>
        <dsp:cNvSpPr/>
      </dsp:nvSpPr>
      <dsp:spPr>
        <a:xfrm>
          <a:off x="0" y="1751898"/>
          <a:ext cx="7042535" cy="583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Developmental learning disorders (</a:t>
          </a:r>
          <a:r>
            <a:rPr lang="en-GB" sz="2000" kern="1200" dirty="0" err="1"/>
            <a:t>námserfiðleikar</a:t>
          </a:r>
          <a:r>
            <a:rPr lang="en-GB" sz="2000" kern="1200" dirty="0"/>
            <a:t>)</a:t>
          </a:r>
          <a:endParaRPr lang="en-US" sz="2000" kern="1200" dirty="0"/>
        </a:p>
      </dsp:txBody>
      <dsp:txXfrm>
        <a:off x="0" y="1751898"/>
        <a:ext cx="7042535" cy="583966"/>
      </dsp:txXfrm>
    </dsp:sp>
    <dsp:sp modelId="{E13BE2FF-D644-492B-8CF0-2BDBADEDAB69}">
      <dsp:nvSpPr>
        <dsp:cNvPr id="0" name=""/>
        <dsp:cNvSpPr/>
      </dsp:nvSpPr>
      <dsp:spPr>
        <a:xfrm>
          <a:off x="0" y="2335863"/>
          <a:ext cx="70425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9DA70-16EE-4E7E-8026-A23C6B548029}">
      <dsp:nvSpPr>
        <dsp:cNvPr id="0" name=""/>
        <dsp:cNvSpPr/>
      </dsp:nvSpPr>
      <dsp:spPr>
        <a:xfrm>
          <a:off x="0" y="2335864"/>
          <a:ext cx="7042535" cy="583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Developmental motor coordination disorder (</a:t>
          </a:r>
          <a:r>
            <a:rPr lang="en-GB" sz="2000" kern="1200" dirty="0" err="1"/>
            <a:t>hreyfiþroskaröskun</a:t>
          </a:r>
          <a:r>
            <a:rPr lang="en-GB" sz="2000" kern="1200" dirty="0"/>
            <a:t>)</a:t>
          </a:r>
          <a:endParaRPr lang="en-US" sz="2000" kern="1200" dirty="0"/>
        </a:p>
      </dsp:txBody>
      <dsp:txXfrm>
        <a:off x="0" y="2335864"/>
        <a:ext cx="7042535" cy="583966"/>
      </dsp:txXfrm>
    </dsp:sp>
    <dsp:sp modelId="{99724073-D12B-4AD0-8A2F-2EB30A415F21}">
      <dsp:nvSpPr>
        <dsp:cNvPr id="0" name=""/>
        <dsp:cNvSpPr/>
      </dsp:nvSpPr>
      <dsp:spPr>
        <a:xfrm>
          <a:off x="0" y="2919830"/>
          <a:ext cx="70425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22063-AE23-4310-82EC-71BD64BD6EE4}">
      <dsp:nvSpPr>
        <dsp:cNvPr id="0" name=""/>
        <dsp:cNvSpPr/>
      </dsp:nvSpPr>
      <dsp:spPr>
        <a:xfrm>
          <a:off x="0" y="2919830"/>
          <a:ext cx="7042535" cy="583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ADHD</a:t>
          </a:r>
          <a:endParaRPr lang="en-US" sz="2000" kern="1200"/>
        </a:p>
      </dsp:txBody>
      <dsp:txXfrm>
        <a:off x="0" y="2919830"/>
        <a:ext cx="7042535" cy="583966"/>
      </dsp:txXfrm>
    </dsp:sp>
    <dsp:sp modelId="{AEB8099C-DA6D-46D3-8FD0-C7CC064FDA09}">
      <dsp:nvSpPr>
        <dsp:cNvPr id="0" name=""/>
        <dsp:cNvSpPr/>
      </dsp:nvSpPr>
      <dsp:spPr>
        <a:xfrm>
          <a:off x="0" y="3503796"/>
          <a:ext cx="70425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84859-73CB-47E2-AA47-2C1C88699FD5}">
      <dsp:nvSpPr>
        <dsp:cNvPr id="0" name=""/>
        <dsp:cNvSpPr/>
      </dsp:nvSpPr>
      <dsp:spPr>
        <a:xfrm>
          <a:off x="0" y="3503796"/>
          <a:ext cx="7042535" cy="583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Stereotyped movement disorder (áráttukenndar hreyfiraskanir)</a:t>
          </a:r>
          <a:endParaRPr lang="en-US" sz="2000" kern="1200"/>
        </a:p>
      </dsp:txBody>
      <dsp:txXfrm>
        <a:off x="0" y="3503796"/>
        <a:ext cx="7042535" cy="583966"/>
      </dsp:txXfrm>
    </dsp:sp>
    <dsp:sp modelId="{7F60AEA2-938E-412D-9CA8-A9C0F1E85043}">
      <dsp:nvSpPr>
        <dsp:cNvPr id="0" name=""/>
        <dsp:cNvSpPr/>
      </dsp:nvSpPr>
      <dsp:spPr>
        <a:xfrm>
          <a:off x="0" y="4087762"/>
          <a:ext cx="70425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16FA5-FB28-4C19-AC17-5747772A0FA4}">
      <dsp:nvSpPr>
        <dsp:cNvPr id="0" name=""/>
        <dsp:cNvSpPr/>
      </dsp:nvSpPr>
      <dsp:spPr>
        <a:xfrm>
          <a:off x="0" y="4087761"/>
          <a:ext cx="7042535" cy="583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Other neurodevelopmental disorders</a:t>
          </a:r>
          <a:endParaRPr lang="en-US" sz="2000" kern="1200"/>
        </a:p>
      </dsp:txBody>
      <dsp:txXfrm>
        <a:off x="0" y="4087761"/>
        <a:ext cx="7042535" cy="5839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04D20-2CF9-4179-A1EB-D1B0A3DFEB6C}">
      <dsp:nvSpPr>
        <dsp:cNvPr id="0" name=""/>
        <dsp:cNvSpPr/>
      </dsp:nvSpPr>
      <dsp:spPr>
        <a:xfrm>
          <a:off x="0" y="4390"/>
          <a:ext cx="5181600" cy="1409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Einhverfa var lengi vel talin sjaldgæf fötlun</a:t>
          </a:r>
          <a:endParaRPr lang="en-US" sz="2000" kern="1200"/>
        </a:p>
      </dsp:txBody>
      <dsp:txXfrm>
        <a:off x="68787" y="73177"/>
        <a:ext cx="5044026" cy="1271544"/>
      </dsp:txXfrm>
    </dsp:sp>
    <dsp:sp modelId="{5519C6F4-45CA-4D76-A749-FF68A0277976}">
      <dsp:nvSpPr>
        <dsp:cNvPr id="0" name=""/>
        <dsp:cNvSpPr/>
      </dsp:nvSpPr>
      <dsp:spPr>
        <a:xfrm>
          <a:off x="0" y="1471109"/>
          <a:ext cx="5181600" cy="1409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Tíðni hefur aukist mikið á seinustu áratugum</a:t>
          </a:r>
          <a:endParaRPr lang="en-US" sz="2000" kern="1200"/>
        </a:p>
      </dsp:txBody>
      <dsp:txXfrm>
        <a:off x="68787" y="1539896"/>
        <a:ext cx="5044026" cy="1271544"/>
      </dsp:txXfrm>
    </dsp:sp>
    <dsp:sp modelId="{83E540FB-C96B-4348-A308-623E7C2E062D}">
      <dsp:nvSpPr>
        <dsp:cNvPr id="0" name=""/>
        <dsp:cNvSpPr/>
      </dsp:nvSpPr>
      <dsp:spPr>
        <a:xfrm>
          <a:off x="0" y="2937828"/>
          <a:ext cx="5181600" cy="1409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kern="1200" noProof="0" dirty="0"/>
            <a:t>Aukin tíðni skýrist m.a. af uppfærðum skilgreiningum (fleiri flokkar einhverfu</a:t>
          </a:r>
          <a:r>
            <a:rPr lang="is-IS" sz="2000" kern="1200" noProof="0"/>
            <a:t>),       betri </a:t>
          </a:r>
          <a:r>
            <a:rPr lang="is-IS" sz="2000" kern="1200" noProof="0" dirty="0"/>
            <a:t>greiningaraðferðum og meiri </a:t>
          </a:r>
          <a:r>
            <a:rPr lang="is-IS" sz="2000" kern="1200" noProof="0"/>
            <a:t>þekkingu     á </a:t>
          </a:r>
          <a:r>
            <a:rPr lang="is-IS" sz="2000" kern="1200" noProof="0" dirty="0" err="1"/>
            <a:t>einhverfurófinu</a:t>
          </a:r>
          <a:r>
            <a:rPr lang="is-IS" sz="2000" kern="1200" noProof="0" dirty="0"/>
            <a:t> og meðferðarleiðum</a:t>
          </a:r>
        </a:p>
      </dsp:txBody>
      <dsp:txXfrm>
        <a:off x="68787" y="3006615"/>
        <a:ext cx="5044026" cy="12715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530B0-8AAD-44FB-9068-EC1C86FE29CE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2E913-D807-4D60-9C0A-54D1E92F48D2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 err="1"/>
            <a:t>Ráðgjafar</a:t>
          </a:r>
          <a:r>
            <a:rPr lang="en-GB" sz="2700" kern="1200" dirty="0"/>
            <a:t>- </a:t>
          </a:r>
          <a:r>
            <a:rPr lang="en-GB" sz="2700" kern="1200" dirty="0" err="1"/>
            <a:t>og</a:t>
          </a:r>
          <a:r>
            <a:rPr lang="en-GB" sz="2700" kern="1200" dirty="0"/>
            <a:t> </a:t>
          </a:r>
          <a:r>
            <a:rPr lang="en-GB" sz="2700" kern="1200" dirty="0" err="1"/>
            <a:t>greiningarstöð</a:t>
          </a:r>
          <a:r>
            <a:rPr lang="en-GB" sz="2700" kern="1200" dirty="0"/>
            <a:t> </a:t>
          </a:r>
          <a:r>
            <a:rPr lang="en-GB" sz="2700" kern="1200" dirty="0" err="1"/>
            <a:t>gegnir</a:t>
          </a:r>
          <a:r>
            <a:rPr lang="en-GB" sz="2700" kern="1200" dirty="0"/>
            <a:t> </a:t>
          </a:r>
          <a:r>
            <a:rPr lang="en-GB" sz="2700" kern="1200" dirty="0" err="1"/>
            <a:t>lykilhlutverki</a:t>
          </a:r>
          <a:r>
            <a:rPr lang="en-GB" sz="2700" kern="1200" dirty="0"/>
            <a:t>  í </a:t>
          </a:r>
          <a:r>
            <a:rPr lang="en-GB" sz="2700" kern="1200" dirty="0" err="1"/>
            <a:t>þjónustu</a:t>
          </a:r>
          <a:r>
            <a:rPr lang="en-GB" sz="2700" kern="1200" dirty="0"/>
            <a:t> </a:t>
          </a:r>
          <a:r>
            <a:rPr lang="en-GB" sz="2700" kern="1200" dirty="0" err="1"/>
            <a:t>við</a:t>
          </a:r>
          <a:r>
            <a:rPr lang="en-GB" sz="2700" kern="1200" dirty="0"/>
            <a:t> </a:t>
          </a:r>
          <a:r>
            <a:rPr lang="en-GB" sz="2700" kern="1200" dirty="0" err="1"/>
            <a:t>börn</a:t>
          </a:r>
          <a:r>
            <a:rPr lang="en-GB" sz="2700" kern="1200" dirty="0"/>
            <a:t> </a:t>
          </a:r>
          <a:r>
            <a:rPr lang="en-GB" sz="2700" kern="1200" dirty="0" err="1"/>
            <a:t>með</a:t>
          </a:r>
          <a:r>
            <a:rPr lang="en-GB" sz="2700" kern="1200" dirty="0"/>
            <a:t> </a:t>
          </a:r>
          <a:r>
            <a:rPr lang="en-GB" sz="2700" kern="1200" dirty="0" err="1"/>
            <a:t>fatlanir</a:t>
          </a:r>
          <a:endParaRPr lang="en-US" sz="2700" kern="1200" dirty="0"/>
        </a:p>
      </dsp:txBody>
      <dsp:txXfrm>
        <a:off x="0" y="0"/>
        <a:ext cx="6291714" cy="1382683"/>
      </dsp:txXfrm>
    </dsp:sp>
    <dsp:sp modelId="{D750957F-EC50-4A2F-B1A0-F8B53710FE02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EAF03-C6B6-43BE-925A-1A8FDE1224D9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Aukin ásókn í þjónustu stofnunarinnar tengist m.a. fjölgun á börnum með erlendan bakgrunn</a:t>
          </a:r>
          <a:endParaRPr lang="en-US" sz="2700" kern="1200"/>
        </a:p>
      </dsp:txBody>
      <dsp:txXfrm>
        <a:off x="0" y="1382683"/>
        <a:ext cx="6291714" cy="1382683"/>
      </dsp:txXfrm>
    </dsp:sp>
    <dsp:sp modelId="{0DEB1A5E-766A-438E-975D-803A9A4FF63E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D3D72-0AE1-4508-BE6A-9C1B430F2B90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Algengustu greiningarnar eru einhverfurófsraskanir, málhamlanir og þroskahömlun</a:t>
          </a:r>
          <a:endParaRPr lang="en-US" sz="2700" kern="1200"/>
        </a:p>
      </dsp:txBody>
      <dsp:txXfrm>
        <a:off x="0" y="2765367"/>
        <a:ext cx="6291714" cy="1382683"/>
      </dsp:txXfrm>
    </dsp:sp>
    <dsp:sp modelId="{A47779FF-F803-4E76-8586-2ACB79A4723B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087B6-C364-4CFF-B6F6-6F9C926B5F37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 err="1"/>
            <a:t>Sjaldan</a:t>
          </a:r>
          <a:r>
            <a:rPr lang="en-GB" sz="2700" kern="1200" dirty="0"/>
            <a:t> er </a:t>
          </a:r>
          <a:r>
            <a:rPr lang="en-GB" sz="2700" kern="1200" dirty="0" err="1"/>
            <a:t>ein</a:t>
          </a:r>
          <a:r>
            <a:rPr lang="en-GB" sz="2700" kern="1200" dirty="0"/>
            <a:t> </a:t>
          </a:r>
          <a:r>
            <a:rPr lang="en-GB" sz="2700" kern="1200" dirty="0" err="1"/>
            <a:t>báran</a:t>
          </a:r>
          <a:r>
            <a:rPr lang="en-GB" sz="2700" kern="1200" dirty="0"/>
            <a:t> </a:t>
          </a:r>
          <a:r>
            <a:rPr lang="en-GB" sz="2700" kern="1200" dirty="0" err="1"/>
            <a:t>stök</a:t>
          </a:r>
          <a:r>
            <a:rPr lang="en-GB" sz="2700" kern="1200" dirty="0"/>
            <a:t> </a:t>
          </a:r>
          <a:r>
            <a:rPr lang="en-GB" sz="2700" kern="1200" dirty="0" err="1"/>
            <a:t>þ.e</a:t>
          </a:r>
          <a:r>
            <a:rPr lang="en-GB" sz="2700" kern="1200" dirty="0"/>
            <a:t>. </a:t>
          </a:r>
          <a:r>
            <a:rPr lang="en-GB" sz="2700" kern="1200" dirty="0" err="1"/>
            <a:t>hátt</a:t>
          </a:r>
          <a:r>
            <a:rPr lang="en-GB" sz="2700" kern="1200" dirty="0"/>
            <a:t> </a:t>
          </a:r>
          <a:r>
            <a:rPr lang="en-GB" sz="2700" kern="1200" dirty="0" err="1"/>
            <a:t>hlutfall</a:t>
          </a:r>
          <a:r>
            <a:rPr lang="en-GB" sz="2700" kern="1200" dirty="0"/>
            <a:t> </a:t>
          </a:r>
          <a:r>
            <a:rPr lang="en-GB" sz="2700" kern="1200" dirty="0" err="1"/>
            <a:t>barna</a:t>
          </a:r>
          <a:r>
            <a:rPr lang="en-GB" sz="2700" kern="1200" dirty="0"/>
            <a:t> </a:t>
          </a:r>
          <a:r>
            <a:rPr lang="en-GB" sz="2700" kern="1200" dirty="0" err="1"/>
            <a:t>greinist</a:t>
          </a:r>
          <a:r>
            <a:rPr lang="en-GB" sz="2700" kern="1200" dirty="0"/>
            <a:t> </a:t>
          </a:r>
          <a:r>
            <a:rPr lang="en-GB" sz="2700" kern="1200" dirty="0" err="1"/>
            <a:t>með</a:t>
          </a:r>
          <a:r>
            <a:rPr lang="en-GB" sz="2700" kern="1200" dirty="0"/>
            <a:t> </a:t>
          </a:r>
          <a:r>
            <a:rPr lang="en-GB" sz="2700" kern="1200" dirty="0" err="1"/>
            <a:t>fleiri</a:t>
          </a:r>
          <a:r>
            <a:rPr lang="en-GB" sz="2700" kern="1200" dirty="0"/>
            <a:t> </a:t>
          </a:r>
          <a:r>
            <a:rPr lang="en-GB" sz="2700" kern="1200" dirty="0" err="1"/>
            <a:t>en</a:t>
          </a:r>
          <a:r>
            <a:rPr lang="en-GB" sz="2700" kern="1200" dirty="0"/>
            <a:t> eina </a:t>
          </a:r>
          <a:r>
            <a:rPr lang="en-GB" sz="2700" kern="1200" dirty="0" err="1"/>
            <a:t>fötlun</a:t>
          </a:r>
          <a:r>
            <a:rPr lang="en-GB" sz="2700" kern="1200" dirty="0"/>
            <a:t> </a:t>
          </a:r>
          <a:r>
            <a:rPr lang="en-GB" sz="2700" kern="1200" dirty="0" err="1"/>
            <a:t>og</a:t>
          </a:r>
          <a:r>
            <a:rPr lang="en-GB" sz="2700" kern="1200" dirty="0"/>
            <a:t> </a:t>
          </a:r>
          <a:r>
            <a:rPr lang="en-GB" sz="2700" kern="1200" dirty="0" err="1"/>
            <a:t>fylgiraskanir</a:t>
          </a:r>
          <a:r>
            <a:rPr lang="en-GB" sz="2700" kern="1200" dirty="0"/>
            <a:t> </a:t>
          </a:r>
          <a:r>
            <a:rPr lang="en-GB" sz="2700" kern="1200" dirty="0" err="1"/>
            <a:t>eru</a:t>
          </a:r>
          <a:r>
            <a:rPr lang="en-GB" sz="2700" kern="1200" dirty="0"/>
            <a:t> </a:t>
          </a:r>
          <a:r>
            <a:rPr lang="en-GB" sz="2700" kern="1200" dirty="0" err="1"/>
            <a:t>algengar</a:t>
          </a:r>
          <a:r>
            <a:rPr lang="en-GB" sz="2700" kern="1200" dirty="0"/>
            <a:t> </a:t>
          </a:r>
          <a:endParaRPr lang="en-US" sz="2700" kern="1200" dirty="0"/>
        </a:p>
      </dsp:txBody>
      <dsp:txXfrm>
        <a:off x="0" y="4148051"/>
        <a:ext cx="6291714" cy="1382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FFF546-C267-4B16-AF85-9BC38D9FE1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BF8C0-6A1E-4D6F-B98C-774B8DADC4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1491E-0C37-4538-8040-1C755B834AEC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860CF-5CFF-4AA1-9E38-C0AC9ED224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E99D2-ED0E-463C-AE01-3C8A48A8EE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E035-3DB8-4D18-A155-593074C02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777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6234D-15C8-47A2-97F8-0E3ED5EA690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5189B-C535-4931-B12F-563A4E8C8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95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5189B-C535-4931-B12F-563A4E8C88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194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7C57E-45FD-CA1B-4161-4D12EC932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C350CBFB-9267-1C6F-F9C1-8F9B3D3C50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BB7EBFAB-E6DF-8C00-38CC-891000BD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9037353C-FA69-83E1-61DF-3EBA29ADE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35454C-78F5-478C-9BDB-E783E5533978}" type="slidenum">
              <a:rPr lang="is-IS" smtClean="0"/>
              <a:pPr/>
              <a:t>24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98968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756EC-9BC5-152A-3652-6FCA9D052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1F6E956B-F871-C83D-7C02-DEAA149478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16CE8877-B342-0EB8-725F-64C6F4166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dirty="0"/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838FC3D5-6492-61F2-BE60-F0074C26C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907CC-33FE-450C-AF0E-833A529B7894}" type="slidenum">
              <a:rPr lang="is-IS" smtClean="0"/>
              <a:pPr/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49498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24A3B-A62C-7962-3C1A-45F9A94FD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>
            <a:extLst>
              <a:ext uri="{FF2B5EF4-FFF2-40B4-BE49-F238E27FC236}">
                <a16:creationId xmlns:a16="http://schemas.microsoft.com/office/drawing/2014/main" id="{D804806D-58C7-C4D5-5F4A-E0FC671B9E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>
            <a:extLst>
              <a:ext uri="{FF2B5EF4-FFF2-40B4-BE49-F238E27FC236}">
                <a16:creationId xmlns:a16="http://schemas.microsoft.com/office/drawing/2014/main" id="{603FCDF3-CD56-8D34-09FB-55EC1B13E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9ECE8FD7-1C0D-9B2F-4F41-5F48E93AC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5189B-C535-4931-B12F-563A4E8C88E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69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4D48C-A98F-4538-9B95-D058C0AC3463}" type="slidenum">
              <a:rPr lang="is-IS" smtClean="0"/>
              <a:pPr/>
              <a:t>27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92038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4D48C-A98F-4538-9B95-D058C0AC3463}" type="slidenum">
              <a:rPr lang="is-IS" smtClean="0"/>
              <a:pPr/>
              <a:t>28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38702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06E16F9C-1FDE-465C-9FE3-DCFBEE595E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AA85F52-021D-4579-AF21-A55AB4703DF0}" type="slidenum">
              <a:rPr lang="en-GB" altLang="en-US">
                <a:latin typeface="Arial" panose="020B0604020202020204" pitchFamily="34" charset="0"/>
              </a:rPr>
              <a:pPr eaLnBrk="1" hangingPunct="1"/>
              <a:t>29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1789F6D2-3104-46B8-AF47-088AB1EAA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2BE8BEA1-75A0-4067-B74B-C0D054DDE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72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5189B-C535-4931-B12F-563A4E8C88E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2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5189B-C535-4931-B12F-563A4E8C88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3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BEC25F2C-C409-40FA-B7C7-E4322E34CB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0C0F87C-4AFB-43F3-9DCE-08E441C99E82}" type="slidenum">
              <a:rPr lang="is-IS" altLang="en-US">
                <a:latin typeface="Arial" panose="020B0604020202020204" pitchFamily="34" charset="0"/>
              </a:rPr>
              <a:pPr eaLnBrk="1" hangingPunct="1"/>
              <a:t>3</a:t>
            </a:fld>
            <a:endParaRPr lang="is-IS" altLang="en-US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36FCB315-C0E9-450C-B0F5-348DFE43A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77A368A1-7EA3-4DC4-A19C-60BE26292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s-IS" altLang="en-US" dirty="0">
              <a:latin typeface="Arial" panose="020B0604020202020204" pitchFamily="34" charset="0"/>
            </a:endParaRPr>
          </a:p>
          <a:p>
            <a:pPr eaLnBrk="1" hangingPunct="1"/>
            <a:endParaRPr lang="is-I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5189B-C535-4931-B12F-563A4E8C88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688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279883B6-F95A-4301-8802-862400B760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D5C41CA9-2F72-4FF4-B4E6-439DA1BC0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s-IS" altLang="en-US" dirty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AC6CBF9C-A079-4BD6-B228-380062F83A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68476FC-DD1F-4A2A-9559-8F52545F3176}" type="slidenum">
              <a:rPr lang="is-IS" altLang="en-US">
                <a:latin typeface="Arial" panose="020B0604020202020204" pitchFamily="34" charset="0"/>
              </a:rPr>
              <a:pPr eaLnBrk="1" hangingPunct="1"/>
              <a:t>7</a:t>
            </a:fld>
            <a:endParaRPr lang="is-I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1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221FB-1BAE-40CC-B25C-671E82295F8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5189B-C535-4931-B12F-563A4E8C88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449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5189B-C535-4931-B12F-563A4E8C88E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565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5189B-C535-4931-B12F-563A4E8C88E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8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82E7-CF6D-45FD-843A-2F6878C2A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1BB70-EC40-4D42-83E3-379B18A72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77FE-A2B0-4817-83A2-DD92FBFB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46D-74F6-496A-9CAD-CDF146BF65F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FF773-FB22-44D1-B5D7-C75798ACD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1A3E7-0B1F-46E6-B183-F8BD6C2D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AC99-59BB-4020-8922-703DEB5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56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C3299-7021-4F7A-8536-5C7C7E59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D2358-A54F-4DF4-AC1E-5B91B3F2F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35274-8EBE-4796-9F63-CBD450EA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46D-74F6-496A-9CAD-CDF146BF65F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FB619-819B-4E42-B23F-BF04FE06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C1EEC-33B0-4180-9E66-594F2BF1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AC99-59BB-4020-8922-703DEB5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7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69AAC-68A0-48E1-BFA0-9592D3E9B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13B42-F6DB-49E2-96D0-ADF1164CA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A270F-123E-439E-A2D7-32054B3B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46D-74F6-496A-9CAD-CDF146BF65F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9691E-EF49-4384-ACE7-52AF9DE7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18E29-9CC2-4FCA-9285-B1937BB2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AC99-59BB-4020-8922-703DEB5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33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D5055-D01C-4BA6-992A-16B2617A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42AA8-5E58-4DC0-93F4-84BC72DDD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E858D-7E61-4CC2-BEA0-ABC3ADFC8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46D-74F6-496A-9CAD-CDF146BF65F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E95B8-DA7E-44AB-BF26-44E890722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56E99-7DEF-4D6E-820E-CA849F8A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AC99-59BB-4020-8922-703DEB5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0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B35A-6D81-4B99-9260-C0FC3A1B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59534-D7FF-4DC8-BE05-154A6D0A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94618-BE32-4F4A-80E4-80D2C6E5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46D-74F6-496A-9CAD-CDF146BF65F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75E80-A809-401F-9C58-BE84883E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D3112-7374-492C-B94C-A9E0BA71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AC99-59BB-4020-8922-703DEB5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0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8F95-52A9-4C88-A3CB-2F44BAF7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5F445-6221-4E8D-9F1E-5A838CE42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F7B35-FEF0-43F2-A9F5-810E13540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C8512-22B5-4034-87A1-384E1338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46D-74F6-496A-9CAD-CDF146BF65F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AD27C-DEEB-4349-8DDD-C7CD3A18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34196-2AE4-4082-95A6-2A388E34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AC99-59BB-4020-8922-703DEB5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1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9D65D-145A-474A-8A3B-32D63A2D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D3A18-F208-4FCB-B183-2EC5E7BD6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C6903-FE31-4699-B088-0E12E81A0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9FEDD-726D-423B-AE28-E0D2E4D88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CEB04-BCB3-4C8F-ACD0-36F448FE3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A65B5-59B9-4937-9522-CA9E4D8D1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46D-74F6-496A-9CAD-CDF146BF65F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25844E-C809-441C-904B-2A94C473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10B0AE-9042-495E-9A44-A1568292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AC99-59BB-4020-8922-703DEB5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27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D6276-28CB-4F1D-B75A-F9566BAE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5A9194-4ED5-4A6D-A272-7E9AD84C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46D-74F6-496A-9CAD-CDF146BF65F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E24B0-FD78-452E-9808-D3D2A29A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59C44-4D1B-440C-9CDC-61B21EAC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AC99-59BB-4020-8922-703DEB5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2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E8E748-9F57-422A-BDCA-79690F5D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46D-74F6-496A-9CAD-CDF146BF65F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62ED8-6A45-4355-96B9-02234559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636F9-3A48-4620-938D-C9F1C7A4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AC99-59BB-4020-8922-703DEB5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96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7231-C77A-4EAF-A455-029E46BCD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E37AB-7589-456A-8F35-646BD721D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76C64-A516-488F-B71E-3EA6C9C57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A8847-A941-41B4-B520-9FB4C88B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46D-74F6-496A-9CAD-CDF146BF65F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3D912-10AF-4FAF-A266-9A237B95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53B5A-6E8F-4732-8B4C-948E6213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AC99-59BB-4020-8922-703DEB5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17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43D6-A855-4756-9E60-81CA5A6A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F9CC92-BA21-4A81-9309-3FE599DF1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CAB39-BDE6-46CB-890E-4FA496C47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BBE1-F128-4833-B221-262E218C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846D-74F6-496A-9CAD-CDF146BF65F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C8483-D946-4080-8BE6-F461CE8D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AABD0-8364-467E-B5A3-41E45FBE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AC99-59BB-4020-8922-703DEB5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65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99329-C920-4997-AAEB-52410C9B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815EE-A9E0-45E3-B016-021E70D70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F20C5-D1C1-4749-B744-5AB22CAFD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0846D-74F6-496A-9CAD-CDF146BF65F2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C9B62-54D9-4C89-9A3D-28A68B67D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598B3-7ACD-4848-B734-28EC89007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DAC99-59BB-4020-8922-703DEB567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gr.i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r.i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lthingi.is/lagas/nuna/2003083.html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rlagid.is/vara/litrof-einhverfunnar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8386B-E384-4F2E-913F-C12981DA0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GB" sz="4400" dirty="0" err="1"/>
              <a:t>Ráðgjafar</a:t>
            </a:r>
            <a:r>
              <a:rPr lang="en-GB" sz="4400" dirty="0"/>
              <a:t>- </a:t>
            </a:r>
            <a:r>
              <a:rPr lang="en-GB" sz="4400" dirty="0" err="1"/>
              <a:t>og</a:t>
            </a:r>
            <a:r>
              <a:rPr lang="en-GB" sz="4400" dirty="0"/>
              <a:t> </a:t>
            </a:r>
            <a:r>
              <a:rPr lang="en-GB" sz="4400" dirty="0" err="1"/>
              <a:t>greiningarstöð</a:t>
            </a:r>
            <a:br>
              <a:rPr lang="en-GB" sz="4400" dirty="0"/>
            </a:br>
            <a:r>
              <a:rPr lang="en-GB" sz="4400" dirty="0" err="1"/>
              <a:t>Fatlanir</a:t>
            </a:r>
            <a:r>
              <a:rPr lang="en-GB" sz="4400" dirty="0"/>
              <a:t> </a:t>
            </a:r>
            <a:r>
              <a:rPr lang="en-GB" sz="4400" dirty="0" err="1"/>
              <a:t>barna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223CC-7AC2-4144-BCA0-1AAA41F13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5252435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GB" sz="2200" dirty="0"/>
              <a:t>Solveig Sigurðardóttir </a:t>
            </a:r>
            <a:r>
              <a:rPr lang="en-GB" sz="2200" dirty="0" err="1"/>
              <a:t>læknir</a:t>
            </a:r>
            <a:r>
              <a:rPr lang="en-GB" sz="2200" dirty="0"/>
              <a:t>, PhD</a:t>
            </a:r>
          </a:p>
          <a:p>
            <a:pPr algn="r"/>
            <a:r>
              <a:rPr lang="en-GB" sz="2200" dirty="0" err="1"/>
              <a:t>Sérfræðingur</a:t>
            </a:r>
            <a:r>
              <a:rPr lang="en-GB" sz="2200" dirty="0"/>
              <a:t> í </a:t>
            </a:r>
            <a:r>
              <a:rPr lang="en-GB" sz="2200" dirty="0" err="1"/>
              <a:t>fötlunum</a:t>
            </a:r>
            <a:r>
              <a:rPr lang="en-GB" sz="2200" dirty="0"/>
              <a:t> </a:t>
            </a:r>
            <a:r>
              <a:rPr lang="en-GB" sz="2200" dirty="0" err="1"/>
              <a:t>barna</a:t>
            </a:r>
            <a:endParaRPr lang="en-GB" sz="2200" dirty="0"/>
          </a:p>
          <a:p>
            <a:pPr algn="r"/>
            <a:r>
              <a:rPr lang="en-GB" sz="2200" dirty="0"/>
              <a:t>solveig.sigurdardottir@rgr.is</a:t>
            </a:r>
          </a:p>
          <a:p>
            <a:pPr algn="r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48351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89284-542C-5B94-E54B-60EB103F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Fjöldi tilvísana til RGR seinustu árin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C5F086-04B9-B5CB-E6C5-7370C450D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843114"/>
              </p:ext>
            </p:extLst>
          </p:nvPr>
        </p:nvGraphicFramePr>
        <p:xfrm>
          <a:off x="4858400" y="1527961"/>
          <a:ext cx="6237776" cy="464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988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CEC78-D7B1-58E1-C357-52E80B6D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Aldur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barna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við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tilvísun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á RGR á 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árinu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2023.                                       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Meðalaldur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við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tilvísun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voru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7,4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ár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BBCA6430-ECE1-98ED-F592-615AD0A9EEF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02996665"/>
                  </p:ext>
                </p:extLst>
              </p:nvPr>
            </p:nvGraphicFramePr>
            <p:xfrm>
              <a:off x="4745949" y="1470234"/>
              <a:ext cx="6573359" cy="445892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id="{BBCA6430-ECE1-98ED-F592-615AD0A9EE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5949" y="1470234"/>
                <a:ext cx="6573359" cy="4458928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B3A89BC-72F9-ADC9-5897-B8C1380EB712}"/>
              </a:ext>
            </a:extLst>
          </p:cNvPr>
          <p:cNvSpPr txBox="1"/>
          <p:nvPr/>
        </p:nvSpPr>
        <p:spPr>
          <a:xfrm>
            <a:off x="5053958" y="5855122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Aldur</a:t>
            </a:r>
            <a:r>
              <a:rPr lang="en-GB" dirty="0"/>
              <a:t> í </a:t>
            </a:r>
            <a:r>
              <a:rPr lang="en-GB" dirty="0" err="1"/>
              <a:t>árum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A19F4-11E2-52A9-BD8D-4A1AE75832B1}"/>
              </a:ext>
            </a:extLst>
          </p:cNvPr>
          <p:cNvSpPr txBox="1"/>
          <p:nvPr/>
        </p:nvSpPr>
        <p:spPr>
          <a:xfrm>
            <a:off x="4148597" y="1383487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Fjöldi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82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4DA85E-CD79-C5C4-9AC9-D1666F08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Aukin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ásókn</a:t>
            </a:r>
            <a:r>
              <a:rPr lang="en-GB" dirty="0">
                <a:solidFill>
                  <a:srgbClr val="FFFFFF"/>
                </a:solidFill>
              </a:rPr>
              <a:t> í </a:t>
            </a:r>
            <a:r>
              <a:rPr lang="en-GB" dirty="0" err="1">
                <a:solidFill>
                  <a:srgbClr val="FFFFFF"/>
                </a:solidFill>
              </a:rPr>
              <a:t>þjónustuna</a:t>
            </a:r>
            <a:r>
              <a:rPr lang="en-GB" dirty="0">
                <a:solidFill>
                  <a:srgbClr val="FFFFFF"/>
                </a:solidFill>
              </a:rPr>
              <a:t> – </a:t>
            </a:r>
            <a:r>
              <a:rPr lang="en-GB" dirty="0" err="1">
                <a:solidFill>
                  <a:srgbClr val="FFFFFF"/>
                </a:solidFill>
              </a:rPr>
              <a:t>Hvað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veldur</a:t>
            </a:r>
            <a:r>
              <a:rPr lang="en-GB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3576B-3DA0-F70A-6BA8-70509DD63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 err="1"/>
              <a:t>Aukin</a:t>
            </a:r>
            <a:r>
              <a:rPr lang="en-GB" dirty="0"/>
              <a:t> </a:t>
            </a:r>
            <a:r>
              <a:rPr lang="en-GB" dirty="0" err="1"/>
              <a:t>þekking</a:t>
            </a:r>
            <a:endParaRPr lang="en-GB" dirty="0"/>
          </a:p>
          <a:p>
            <a:r>
              <a:rPr lang="en-GB" dirty="0" err="1"/>
              <a:t>Markvissari</a:t>
            </a:r>
            <a:r>
              <a:rPr lang="en-GB" dirty="0"/>
              <a:t> </a:t>
            </a:r>
            <a:r>
              <a:rPr lang="en-GB" dirty="0" err="1"/>
              <a:t>íhlutunarleiðir</a:t>
            </a:r>
            <a:r>
              <a:rPr lang="en-GB" dirty="0"/>
              <a:t>/</a:t>
            </a:r>
            <a:r>
              <a:rPr lang="en-GB" dirty="0" err="1"/>
              <a:t>kennsla</a:t>
            </a:r>
            <a:endParaRPr lang="en-GB" dirty="0"/>
          </a:p>
          <a:p>
            <a:r>
              <a:rPr lang="en-GB" dirty="0" err="1"/>
              <a:t>Greining</a:t>
            </a:r>
            <a:r>
              <a:rPr lang="en-GB" dirty="0"/>
              <a:t> er oft á </a:t>
            </a:r>
            <a:r>
              <a:rPr lang="en-GB" dirty="0" err="1"/>
              <a:t>tíðum</a:t>
            </a:r>
            <a:r>
              <a:rPr lang="en-GB" dirty="0"/>
              <a:t> </a:t>
            </a:r>
            <a:r>
              <a:rPr lang="en-GB" dirty="0" err="1"/>
              <a:t>forsenda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stuðningsúrræði</a:t>
            </a:r>
            <a:r>
              <a:rPr lang="en-GB" dirty="0"/>
              <a:t> í </a:t>
            </a:r>
            <a:r>
              <a:rPr lang="en-GB" dirty="0" err="1"/>
              <a:t>skólum</a:t>
            </a:r>
            <a:endParaRPr lang="en-GB" dirty="0"/>
          </a:p>
          <a:p>
            <a:r>
              <a:rPr lang="en-GB" dirty="0" err="1"/>
              <a:t>Foreldrar</a:t>
            </a:r>
            <a:r>
              <a:rPr lang="en-GB" dirty="0"/>
              <a:t> </a:t>
            </a:r>
            <a:r>
              <a:rPr lang="en-GB" dirty="0" err="1"/>
              <a:t>eiga</a:t>
            </a:r>
            <a:r>
              <a:rPr lang="en-GB" dirty="0"/>
              <a:t> </a:t>
            </a:r>
            <a:r>
              <a:rPr lang="en-GB" dirty="0" err="1"/>
              <a:t>rétt</a:t>
            </a:r>
            <a:r>
              <a:rPr lang="en-GB" dirty="0"/>
              <a:t> á </a:t>
            </a:r>
            <a:r>
              <a:rPr lang="en-GB" dirty="0" err="1"/>
              <a:t>fjárhagslegum</a:t>
            </a:r>
            <a:r>
              <a:rPr lang="en-GB" dirty="0"/>
              <a:t> </a:t>
            </a:r>
            <a:r>
              <a:rPr lang="en-GB" dirty="0" err="1"/>
              <a:t>stuðningi</a:t>
            </a:r>
            <a:r>
              <a:rPr lang="en-GB" dirty="0"/>
              <a:t> (</a:t>
            </a:r>
            <a:r>
              <a:rPr lang="en-GB" dirty="0" err="1"/>
              <a:t>umönnunargreiðslum</a:t>
            </a:r>
            <a:r>
              <a:rPr lang="en-GB" dirty="0"/>
              <a:t>)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langveik</a:t>
            </a:r>
            <a:r>
              <a:rPr lang="en-GB" dirty="0"/>
              <a:t> </a:t>
            </a:r>
            <a:r>
              <a:rPr lang="en-GB" dirty="0" err="1"/>
              <a:t>eða</a:t>
            </a:r>
            <a:r>
              <a:rPr lang="en-GB" dirty="0"/>
              <a:t> </a:t>
            </a:r>
            <a:r>
              <a:rPr lang="en-GB" dirty="0" err="1"/>
              <a:t>fötluð</a:t>
            </a:r>
            <a:r>
              <a:rPr lang="en-GB" dirty="0"/>
              <a:t> </a:t>
            </a:r>
            <a:r>
              <a:rPr lang="en-GB" dirty="0" err="1"/>
              <a:t>börn</a:t>
            </a:r>
            <a:endParaRPr lang="en-GB" dirty="0"/>
          </a:p>
          <a:p>
            <a:r>
              <a:rPr lang="en-GB" dirty="0"/>
              <a:t>Því </a:t>
            </a:r>
            <a:r>
              <a:rPr lang="en-GB" dirty="0" err="1"/>
              <a:t>miður</a:t>
            </a:r>
            <a:r>
              <a:rPr lang="en-GB" dirty="0"/>
              <a:t> er </a:t>
            </a:r>
            <a:r>
              <a:rPr lang="en-GB" dirty="0" err="1"/>
              <a:t>þjónustukerfið</a:t>
            </a:r>
            <a:r>
              <a:rPr lang="en-GB" dirty="0"/>
              <a:t> </a:t>
            </a:r>
            <a:r>
              <a:rPr lang="en-GB" dirty="0" err="1"/>
              <a:t>þungt</a:t>
            </a:r>
            <a:r>
              <a:rPr lang="en-GB" dirty="0"/>
              <a:t> í </a:t>
            </a:r>
            <a:r>
              <a:rPr lang="en-GB" dirty="0" err="1"/>
              <a:t>vöfum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bið</a:t>
            </a:r>
            <a:r>
              <a:rPr lang="en-GB" dirty="0"/>
              <a:t> á </a:t>
            </a:r>
            <a:r>
              <a:rPr lang="en-GB" dirty="0" err="1"/>
              <a:t>öllum</a:t>
            </a:r>
            <a:r>
              <a:rPr lang="en-GB" dirty="0"/>
              <a:t> </a:t>
            </a:r>
            <a:r>
              <a:rPr lang="en-GB" dirty="0" err="1"/>
              <a:t>stigum</a:t>
            </a:r>
            <a:r>
              <a:rPr lang="en-GB" dirty="0"/>
              <a:t> </a:t>
            </a:r>
            <a:r>
              <a:rPr lang="en-GB" dirty="0" err="1"/>
              <a:t>þess</a:t>
            </a:r>
            <a:endParaRPr lang="en-GB" dirty="0"/>
          </a:p>
          <a:p>
            <a:pPr lvl="1"/>
            <a:r>
              <a:rPr lang="en-GB" dirty="0" err="1"/>
              <a:t>Frumgreining</a:t>
            </a:r>
            <a:r>
              <a:rPr lang="en-GB" dirty="0"/>
              <a:t> </a:t>
            </a:r>
            <a:r>
              <a:rPr lang="en-GB" dirty="0" err="1"/>
              <a:t>gerð</a:t>
            </a:r>
            <a:r>
              <a:rPr lang="en-GB" dirty="0"/>
              <a:t> á </a:t>
            </a:r>
            <a:r>
              <a:rPr lang="en-GB" dirty="0" err="1"/>
              <a:t>vegum</a:t>
            </a:r>
            <a:r>
              <a:rPr lang="en-GB" dirty="0"/>
              <a:t> </a:t>
            </a:r>
            <a:r>
              <a:rPr lang="en-GB" dirty="0" err="1"/>
              <a:t>skólaþjónustu</a:t>
            </a:r>
            <a:r>
              <a:rPr lang="en-GB" dirty="0"/>
              <a:t> </a:t>
            </a:r>
            <a:r>
              <a:rPr lang="en-GB" dirty="0" err="1"/>
              <a:t>sveitarfélaganna</a:t>
            </a:r>
            <a:endParaRPr lang="en-GB" dirty="0"/>
          </a:p>
          <a:p>
            <a:pPr lvl="1"/>
            <a:r>
              <a:rPr lang="en-GB" dirty="0" err="1"/>
              <a:t>Fullnaðargreining</a:t>
            </a:r>
            <a:r>
              <a:rPr lang="en-GB" dirty="0"/>
              <a:t> </a:t>
            </a:r>
            <a:r>
              <a:rPr lang="en-GB" dirty="0" err="1"/>
              <a:t>unnin</a:t>
            </a:r>
            <a:r>
              <a:rPr lang="en-GB" dirty="0"/>
              <a:t> á </a:t>
            </a:r>
            <a:r>
              <a:rPr lang="en-GB" dirty="0" err="1"/>
              <a:t>vegum</a:t>
            </a:r>
            <a:r>
              <a:rPr lang="en-GB" dirty="0"/>
              <a:t> 3. </a:t>
            </a:r>
            <a:r>
              <a:rPr lang="en-GB" dirty="0" err="1"/>
              <a:t>stigs</a:t>
            </a:r>
            <a:r>
              <a:rPr lang="en-GB" dirty="0"/>
              <a:t> </a:t>
            </a:r>
            <a:r>
              <a:rPr lang="en-GB" dirty="0" err="1"/>
              <a:t>stofnana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22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9104D-B99F-56CE-FB00-FEBB4F54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dirty="0"/>
              <a:t>		</a:t>
            </a:r>
            <a:r>
              <a:rPr lang="en-GB" sz="5400" dirty="0" err="1"/>
              <a:t>Þrjú</a:t>
            </a:r>
            <a:r>
              <a:rPr lang="en-GB" sz="5400" dirty="0"/>
              <a:t> </a:t>
            </a:r>
            <a:r>
              <a:rPr lang="en-GB" sz="5400" dirty="0" err="1"/>
              <a:t>þjónustustig</a:t>
            </a:r>
            <a:r>
              <a:rPr lang="en-GB" sz="5400" dirty="0"/>
              <a:t>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AC9090-DDD6-371A-59E6-65D4D3F27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327760"/>
              </p:ext>
            </p:extLst>
          </p:nvPr>
        </p:nvGraphicFramePr>
        <p:xfrm>
          <a:off x="1332849" y="2228088"/>
          <a:ext cx="5257664" cy="374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875D5B-3A20-9BCC-7F82-8747093E86F6}"/>
              </a:ext>
            </a:extLst>
          </p:cNvPr>
          <p:cNvSpPr txBox="1"/>
          <p:nvPr/>
        </p:nvSpPr>
        <p:spPr>
          <a:xfrm>
            <a:off x="4681012" y="2228088"/>
            <a:ext cx="42988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/>
              <a:t>Barnaspítalinn</a:t>
            </a:r>
            <a:endParaRPr lang="en-GB" dirty="0"/>
          </a:p>
          <a:p>
            <a:r>
              <a:rPr lang="en-GB" dirty="0" err="1"/>
              <a:t>Ráðgjafar</a:t>
            </a:r>
            <a:r>
              <a:rPr lang="en-GB" dirty="0"/>
              <a:t>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greiningarstöð</a:t>
            </a:r>
            <a:endParaRPr lang="en-GB" dirty="0"/>
          </a:p>
          <a:p>
            <a:r>
              <a:rPr lang="en-GB" dirty="0"/>
              <a:t>BUGL, </a:t>
            </a:r>
            <a:r>
              <a:rPr lang="en-GB" dirty="0" err="1"/>
              <a:t>Sjónstöðin</a:t>
            </a:r>
            <a:r>
              <a:rPr lang="en-GB" dirty="0"/>
              <a:t>, </a:t>
            </a:r>
            <a:r>
              <a:rPr lang="en-GB" dirty="0" err="1"/>
              <a:t>Heyrnar</a:t>
            </a:r>
            <a:r>
              <a:rPr lang="en-GB" dirty="0"/>
              <a:t>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talmeinastöð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270E4-BB87-255D-20E4-B0381781CE80}"/>
              </a:ext>
            </a:extLst>
          </p:cNvPr>
          <p:cNvSpPr txBox="1"/>
          <p:nvPr/>
        </p:nvSpPr>
        <p:spPr>
          <a:xfrm>
            <a:off x="5676900" y="3495008"/>
            <a:ext cx="60329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/>
              <a:t>Frumathuganir</a:t>
            </a:r>
            <a:r>
              <a:rPr lang="en-GB" dirty="0"/>
              <a:t> </a:t>
            </a:r>
            <a:r>
              <a:rPr lang="en-GB" dirty="0" err="1"/>
              <a:t>gerðar</a:t>
            </a:r>
            <a:r>
              <a:rPr lang="en-GB" dirty="0"/>
              <a:t> á </a:t>
            </a:r>
            <a:r>
              <a:rPr lang="en-GB" dirty="0" err="1"/>
              <a:t>vegum</a:t>
            </a:r>
            <a:r>
              <a:rPr lang="en-GB" dirty="0"/>
              <a:t> </a:t>
            </a:r>
            <a:r>
              <a:rPr lang="en-GB" dirty="0" err="1"/>
              <a:t>skólaþjónustu</a:t>
            </a:r>
            <a:r>
              <a:rPr lang="en-GB" dirty="0"/>
              <a:t> </a:t>
            </a:r>
            <a:r>
              <a:rPr lang="en-GB" dirty="0" err="1"/>
              <a:t>sveitarfélaganna</a:t>
            </a:r>
            <a:endParaRPr lang="en-GB" dirty="0"/>
          </a:p>
          <a:p>
            <a:r>
              <a:rPr lang="en-GB" dirty="0" err="1"/>
              <a:t>Geðheilsumiðstöð</a:t>
            </a:r>
            <a:r>
              <a:rPr lang="en-GB" dirty="0"/>
              <a:t> </a:t>
            </a:r>
            <a:r>
              <a:rPr lang="en-GB" dirty="0" err="1"/>
              <a:t>barna</a:t>
            </a:r>
            <a:r>
              <a:rPr lang="en-GB" dirty="0"/>
              <a:t> (</a:t>
            </a:r>
            <a:r>
              <a:rPr lang="en-GB" dirty="0" err="1"/>
              <a:t>starfar</a:t>
            </a:r>
            <a:r>
              <a:rPr lang="en-GB" dirty="0"/>
              <a:t> á </a:t>
            </a:r>
            <a:r>
              <a:rPr lang="en-GB" dirty="0" err="1"/>
              <a:t>vegum</a:t>
            </a:r>
            <a:r>
              <a:rPr lang="en-GB" dirty="0"/>
              <a:t> </a:t>
            </a:r>
            <a:r>
              <a:rPr lang="en-GB" dirty="0" err="1"/>
              <a:t>heilsugæslunnar</a:t>
            </a:r>
            <a:r>
              <a:rPr lang="en-GB" dirty="0"/>
              <a:t>)</a:t>
            </a:r>
          </a:p>
          <a:p>
            <a:r>
              <a:rPr lang="en-GB" dirty="0" err="1"/>
              <a:t>Sjálfstætt</a:t>
            </a:r>
            <a:r>
              <a:rPr lang="en-GB" dirty="0"/>
              <a:t> </a:t>
            </a:r>
            <a:r>
              <a:rPr lang="en-GB" dirty="0" err="1"/>
              <a:t>starfandi</a:t>
            </a:r>
            <a:r>
              <a:rPr lang="en-GB" dirty="0"/>
              <a:t> </a:t>
            </a:r>
            <a:r>
              <a:rPr lang="en-GB" dirty="0" err="1"/>
              <a:t>sérfræðingar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93BA2E-251F-A261-238A-878E22BF7EF1}"/>
              </a:ext>
            </a:extLst>
          </p:cNvPr>
          <p:cNvSpPr txBox="1"/>
          <p:nvPr/>
        </p:nvSpPr>
        <p:spPr>
          <a:xfrm>
            <a:off x="6614913" y="4810125"/>
            <a:ext cx="15785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/>
              <a:t>Heilsugæsla</a:t>
            </a:r>
            <a:endParaRPr lang="en-GB" dirty="0"/>
          </a:p>
          <a:p>
            <a:r>
              <a:rPr lang="en-GB" dirty="0" err="1"/>
              <a:t>Skólar</a:t>
            </a:r>
            <a:endParaRPr lang="en-GB" dirty="0"/>
          </a:p>
          <a:p>
            <a:r>
              <a:rPr lang="en-GB" dirty="0" err="1"/>
              <a:t>Félagsþjónusta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407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E0A5F3-837D-46FB-D62D-E8393A74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98418"/>
            <a:ext cx="3736743" cy="4461163"/>
          </a:xfrm>
        </p:spPr>
        <p:txBody>
          <a:bodyPr>
            <a:normAutofit/>
          </a:bodyPr>
          <a:lstStyle/>
          <a:p>
            <a:r>
              <a:rPr lang="en-GB" sz="4000" dirty="0" err="1">
                <a:solidFill>
                  <a:srgbClr val="FFFFFF"/>
                </a:solidFill>
              </a:rPr>
              <a:t>Umönnunar-greiðslur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frá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Tryggingastofnun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B3579-95EA-6CCF-1B1F-16FDA4B7E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2400" dirty="0" err="1"/>
              <a:t>Fjárhagslegur</a:t>
            </a:r>
            <a:r>
              <a:rPr lang="en-GB" sz="2400" dirty="0"/>
              <a:t> </a:t>
            </a:r>
            <a:r>
              <a:rPr lang="en-GB" sz="2400" dirty="0" err="1"/>
              <a:t>stuðningur</a:t>
            </a:r>
            <a:r>
              <a:rPr lang="en-GB" sz="2400" dirty="0"/>
              <a:t> </a:t>
            </a:r>
            <a:r>
              <a:rPr lang="en-GB" sz="2400" dirty="0" err="1"/>
              <a:t>til</a:t>
            </a:r>
            <a:r>
              <a:rPr lang="en-GB" sz="2400" dirty="0"/>
              <a:t> </a:t>
            </a:r>
            <a:r>
              <a:rPr lang="en-GB" sz="2400" dirty="0" err="1"/>
              <a:t>framfærenda</a:t>
            </a:r>
            <a:r>
              <a:rPr lang="en-GB" sz="2400" dirty="0"/>
              <a:t> </a:t>
            </a:r>
            <a:r>
              <a:rPr lang="en-GB" sz="2400" dirty="0" err="1"/>
              <a:t>fatlaðra</a:t>
            </a:r>
            <a:r>
              <a:rPr lang="en-GB" sz="2400" dirty="0"/>
              <a:t> </a:t>
            </a:r>
            <a:r>
              <a:rPr lang="en-GB" sz="2400" dirty="0" err="1"/>
              <a:t>eða</a:t>
            </a:r>
            <a:r>
              <a:rPr lang="en-GB" sz="2400" dirty="0"/>
              <a:t> </a:t>
            </a:r>
            <a:r>
              <a:rPr lang="en-GB" sz="2400" dirty="0" err="1"/>
              <a:t>langveikra</a:t>
            </a:r>
            <a:r>
              <a:rPr lang="en-GB" sz="2400" dirty="0"/>
              <a:t> </a:t>
            </a:r>
            <a:r>
              <a:rPr lang="en-GB" sz="2400" dirty="0" err="1"/>
              <a:t>barna</a:t>
            </a:r>
            <a:r>
              <a:rPr lang="en-GB" sz="2400" dirty="0"/>
              <a:t> auk </a:t>
            </a:r>
            <a:r>
              <a:rPr lang="en-GB" sz="2400" dirty="0" err="1"/>
              <a:t>barna</a:t>
            </a:r>
            <a:r>
              <a:rPr lang="en-GB" sz="2400" dirty="0"/>
              <a:t> </a:t>
            </a:r>
            <a:r>
              <a:rPr lang="en-GB" sz="2400" dirty="0" err="1"/>
              <a:t>með</a:t>
            </a:r>
            <a:r>
              <a:rPr lang="en-GB" sz="2400" dirty="0"/>
              <a:t> </a:t>
            </a:r>
            <a:r>
              <a:rPr lang="en-GB" sz="2400" dirty="0" err="1"/>
              <a:t>þroskaraskanir</a:t>
            </a:r>
            <a:endParaRPr lang="en-GB" sz="2400" dirty="0"/>
          </a:p>
          <a:p>
            <a:r>
              <a:rPr lang="en-GB" sz="2400" dirty="0" err="1"/>
              <a:t>Hægt</a:t>
            </a:r>
            <a:r>
              <a:rPr lang="en-GB" sz="2400" dirty="0"/>
              <a:t> er </a:t>
            </a:r>
            <a:r>
              <a:rPr lang="en-GB" sz="2400" dirty="0" err="1"/>
              <a:t>að</a:t>
            </a:r>
            <a:r>
              <a:rPr lang="en-GB" sz="2400" dirty="0"/>
              <a:t> </a:t>
            </a:r>
            <a:r>
              <a:rPr lang="en-GB" sz="2400" dirty="0" err="1"/>
              <a:t>sækja</a:t>
            </a:r>
            <a:r>
              <a:rPr lang="en-GB" sz="2400" dirty="0"/>
              <a:t> um </a:t>
            </a:r>
            <a:r>
              <a:rPr lang="en-GB" sz="2400" dirty="0" err="1"/>
              <a:t>umönnunargreiðslur</a:t>
            </a:r>
            <a:r>
              <a:rPr lang="en-GB" sz="2400" dirty="0"/>
              <a:t> </a:t>
            </a:r>
            <a:r>
              <a:rPr lang="en-GB" sz="2400" dirty="0" err="1"/>
              <a:t>þegar</a:t>
            </a:r>
            <a:r>
              <a:rPr lang="en-GB" sz="2400" dirty="0"/>
              <a:t> </a:t>
            </a:r>
            <a:r>
              <a:rPr lang="en-GB" sz="2400" dirty="0" err="1"/>
              <a:t>umönnun</a:t>
            </a:r>
            <a:r>
              <a:rPr lang="en-GB" sz="2400" dirty="0"/>
              <a:t> barns er </a:t>
            </a:r>
            <a:r>
              <a:rPr lang="en-GB" sz="2400" dirty="0" err="1"/>
              <a:t>umfram</a:t>
            </a:r>
            <a:r>
              <a:rPr lang="en-GB" sz="2400" dirty="0"/>
              <a:t> </a:t>
            </a:r>
            <a:r>
              <a:rPr lang="en-GB" sz="2400" dirty="0" err="1"/>
              <a:t>það</a:t>
            </a:r>
            <a:r>
              <a:rPr lang="en-GB" sz="2400" dirty="0"/>
              <a:t> </a:t>
            </a:r>
            <a:r>
              <a:rPr lang="en-GB" sz="2400" dirty="0" err="1"/>
              <a:t>sem</a:t>
            </a:r>
            <a:r>
              <a:rPr lang="en-GB" sz="2400" dirty="0"/>
              <a:t> </a:t>
            </a:r>
            <a:r>
              <a:rPr lang="en-GB" sz="2400" dirty="0" err="1"/>
              <a:t>eðlilegt</a:t>
            </a:r>
            <a:r>
              <a:rPr lang="en-GB" sz="2400" dirty="0"/>
              <a:t> </a:t>
            </a:r>
            <a:r>
              <a:rPr lang="en-GB" sz="2400" dirty="0" err="1"/>
              <a:t>getur</a:t>
            </a:r>
            <a:r>
              <a:rPr lang="en-GB" sz="2400" dirty="0"/>
              <a:t> </a:t>
            </a:r>
            <a:r>
              <a:rPr lang="en-GB" sz="2400" dirty="0" err="1"/>
              <a:t>talist</a:t>
            </a:r>
            <a:r>
              <a:rPr lang="en-GB" sz="2400" dirty="0"/>
              <a:t> </a:t>
            </a:r>
            <a:r>
              <a:rPr lang="en-GB" sz="2400" dirty="0" err="1"/>
              <a:t>hjá</a:t>
            </a:r>
            <a:r>
              <a:rPr lang="en-GB" sz="2400" dirty="0"/>
              <a:t> </a:t>
            </a:r>
            <a:r>
              <a:rPr lang="en-GB" sz="2400" dirty="0" err="1"/>
              <a:t>barni</a:t>
            </a:r>
            <a:r>
              <a:rPr lang="en-GB" sz="2400" dirty="0"/>
              <a:t> á </a:t>
            </a:r>
            <a:r>
              <a:rPr lang="en-GB" sz="2400" dirty="0" err="1"/>
              <a:t>sama</a:t>
            </a:r>
            <a:r>
              <a:rPr lang="en-GB" sz="2400" dirty="0"/>
              <a:t> </a:t>
            </a:r>
            <a:r>
              <a:rPr lang="en-GB" sz="2400" dirty="0" err="1"/>
              <a:t>aldri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einnig</a:t>
            </a:r>
            <a:r>
              <a:rPr lang="en-GB" sz="2400" dirty="0"/>
              <a:t> </a:t>
            </a:r>
            <a:r>
              <a:rPr lang="en-GB" sz="2400" dirty="0" err="1"/>
              <a:t>þegar</a:t>
            </a:r>
            <a:r>
              <a:rPr lang="en-GB" sz="2400" dirty="0"/>
              <a:t> </a:t>
            </a:r>
            <a:r>
              <a:rPr lang="en-GB" sz="2400" dirty="0" err="1"/>
              <a:t>kostnaður</a:t>
            </a:r>
            <a:r>
              <a:rPr lang="en-GB" sz="2400" dirty="0"/>
              <a:t> er </a:t>
            </a:r>
            <a:r>
              <a:rPr lang="en-GB" sz="2400" dirty="0" err="1"/>
              <a:t>mikill</a:t>
            </a:r>
            <a:r>
              <a:rPr lang="en-GB" sz="2400" dirty="0"/>
              <a:t> </a:t>
            </a:r>
            <a:r>
              <a:rPr lang="en-GB" sz="2400" dirty="0" err="1"/>
              <a:t>vegna</a:t>
            </a:r>
            <a:r>
              <a:rPr lang="en-GB" sz="2400" dirty="0"/>
              <a:t>:</a:t>
            </a:r>
          </a:p>
          <a:p>
            <a:pPr lvl="1"/>
            <a:r>
              <a:rPr lang="en-GB" dirty="0" err="1"/>
              <a:t>heilbrigðisþjónustu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meðferðar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þjálfunar</a:t>
            </a:r>
            <a:endParaRPr lang="en-GB" dirty="0"/>
          </a:p>
          <a:p>
            <a:r>
              <a:rPr lang="en-GB" sz="2400" dirty="0" err="1"/>
              <a:t>Gildistími</a:t>
            </a:r>
            <a:r>
              <a:rPr lang="en-GB" sz="2400" dirty="0"/>
              <a:t> </a:t>
            </a:r>
            <a:r>
              <a:rPr lang="en-GB" sz="2400" dirty="0" err="1"/>
              <a:t>umönnunarmats</a:t>
            </a:r>
            <a:r>
              <a:rPr lang="en-GB" sz="2400" dirty="0"/>
              <a:t> er </a:t>
            </a:r>
            <a:r>
              <a:rPr lang="en-GB" sz="2400" dirty="0" err="1"/>
              <a:t>að</a:t>
            </a:r>
            <a:r>
              <a:rPr lang="en-GB" sz="2400" dirty="0"/>
              <a:t> </a:t>
            </a:r>
            <a:r>
              <a:rPr lang="en-GB" sz="2400" dirty="0" err="1"/>
              <a:t>hámarki</a:t>
            </a:r>
            <a:r>
              <a:rPr lang="en-GB" sz="2400" dirty="0"/>
              <a:t> 5 </a:t>
            </a:r>
            <a:r>
              <a:rPr lang="en-GB" sz="2400" dirty="0" err="1"/>
              <a:t>ár</a:t>
            </a:r>
            <a:r>
              <a:rPr lang="en-GB" sz="2400" dirty="0"/>
              <a:t> í </a:t>
            </a:r>
            <a:r>
              <a:rPr lang="en-GB" sz="2400" dirty="0" err="1"/>
              <a:t>senn</a:t>
            </a:r>
            <a:endParaRPr lang="en-GB" sz="2400" dirty="0"/>
          </a:p>
          <a:p>
            <a:r>
              <a:rPr lang="en-GB" sz="2400" dirty="0" err="1"/>
              <a:t>Umsækjandi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barn </a:t>
            </a:r>
            <a:r>
              <a:rPr lang="en-GB" sz="2400" dirty="0" err="1"/>
              <a:t>verða</a:t>
            </a:r>
            <a:r>
              <a:rPr lang="en-GB" sz="2400" dirty="0"/>
              <a:t> </a:t>
            </a:r>
            <a:r>
              <a:rPr lang="en-GB" sz="2400" dirty="0" err="1"/>
              <a:t>að</a:t>
            </a:r>
            <a:r>
              <a:rPr lang="en-GB" sz="2400" dirty="0"/>
              <a:t> </a:t>
            </a:r>
            <a:r>
              <a:rPr lang="en-GB" sz="2400" dirty="0" err="1"/>
              <a:t>hafa</a:t>
            </a:r>
            <a:r>
              <a:rPr lang="en-GB" sz="2400" dirty="0"/>
              <a:t> </a:t>
            </a:r>
            <a:r>
              <a:rPr lang="en-GB" sz="2400" dirty="0" err="1"/>
              <a:t>sama</a:t>
            </a:r>
            <a:r>
              <a:rPr lang="en-GB" sz="2400" dirty="0"/>
              <a:t> </a:t>
            </a:r>
            <a:r>
              <a:rPr lang="en-GB" sz="2400" dirty="0" err="1"/>
              <a:t>lögheimili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búa</a:t>
            </a:r>
            <a:r>
              <a:rPr lang="en-GB" sz="2400" dirty="0"/>
              <a:t> á </a:t>
            </a:r>
            <a:r>
              <a:rPr lang="en-GB" sz="2400" dirty="0" err="1"/>
              <a:t>Íslandi</a:t>
            </a:r>
            <a:endParaRPr lang="en-GB" sz="2400" dirty="0"/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640994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3AB2-055E-5A54-5C09-37315DF6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670" y="365129"/>
            <a:ext cx="76323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/>
              <a:t>Tilvísanir </a:t>
            </a:r>
            <a:br>
              <a:rPr lang="en-GB"/>
            </a:br>
            <a:r>
              <a:rPr lang="en-GB" sz="3200"/>
              <a:t>Erlendir foreldrar, annað eða bæði eftir árum</a:t>
            </a:r>
            <a:endParaRPr lang="en-GB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26FBA0-454C-17EB-1EFB-05822CA4AE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04258"/>
              </p:ext>
            </p:extLst>
          </p:nvPr>
        </p:nvGraphicFramePr>
        <p:xfrm>
          <a:off x="1482291" y="1953930"/>
          <a:ext cx="7145903" cy="390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E9548CE-6E2F-A26F-5377-25DD75428F93}"/>
              </a:ext>
            </a:extLst>
          </p:cNvPr>
          <p:cNvSpPr txBox="1"/>
          <p:nvPr/>
        </p:nvSpPr>
        <p:spPr>
          <a:xfrm>
            <a:off x="8863839" y="2449152"/>
            <a:ext cx="24355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/>
              <a:t>40% af öllum tilvísunum</a:t>
            </a:r>
          </a:p>
          <a:p>
            <a:r>
              <a:rPr lang="en-GB"/>
              <a:t>á árinu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319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8BC25-63F0-95BF-F6B0-7FDCB81C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Erlendar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fjölskyldur</a:t>
            </a:r>
            <a:r>
              <a:rPr lang="en-GB" dirty="0">
                <a:solidFill>
                  <a:srgbClr val="FFFFFF"/>
                </a:solidFill>
              </a:rPr>
              <a:t> á RGR. 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 err="1">
                <a:solidFill>
                  <a:srgbClr val="FFFFFF"/>
                </a:solidFill>
              </a:rPr>
              <a:t>Tilvísanir</a:t>
            </a:r>
            <a:r>
              <a:rPr lang="en-GB" dirty="0">
                <a:solidFill>
                  <a:srgbClr val="FFFFFF"/>
                </a:solidFill>
              </a:rPr>
              <a:t> á </a:t>
            </a:r>
            <a:r>
              <a:rPr lang="en-GB" dirty="0" err="1">
                <a:solidFill>
                  <a:srgbClr val="FFFFFF"/>
                </a:solidFill>
              </a:rPr>
              <a:t>árinu</a:t>
            </a:r>
            <a:r>
              <a:rPr lang="en-GB" dirty="0">
                <a:solidFill>
                  <a:srgbClr val="FFFFFF"/>
                </a:solidFill>
              </a:rPr>
              <a:t> 2024.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D5E5F-7B27-B530-28FF-34A7ABA15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 err="1"/>
              <a:t>Fjölskyldur</a:t>
            </a:r>
            <a:r>
              <a:rPr lang="en-GB" dirty="0"/>
              <a:t> </a:t>
            </a:r>
            <a:r>
              <a:rPr lang="en-GB" dirty="0" err="1"/>
              <a:t>frá</a:t>
            </a:r>
            <a:r>
              <a:rPr lang="en-GB" dirty="0"/>
              <a:t> 48 </a:t>
            </a:r>
            <a:r>
              <a:rPr lang="en-GB" dirty="0" err="1"/>
              <a:t>löndum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Flestar</a:t>
            </a:r>
            <a:r>
              <a:rPr lang="en-GB" dirty="0"/>
              <a:t> </a:t>
            </a:r>
            <a:r>
              <a:rPr lang="en-GB" dirty="0" err="1"/>
              <a:t>þeirra</a:t>
            </a:r>
            <a:r>
              <a:rPr lang="en-GB" dirty="0"/>
              <a:t> </a:t>
            </a:r>
            <a:r>
              <a:rPr lang="en-GB" dirty="0" err="1"/>
              <a:t>komu</a:t>
            </a:r>
            <a:r>
              <a:rPr lang="en-GB" dirty="0"/>
              <a:t> </a:t>
            </a:r>
            <a:r>
              <a:rPr lang="en-GB" dirty="0" err="1"/>
              <a:t>frá</a:t>
            </a:r>
            <a:r>
              <a:rPr lang="en-GB" dirty="0"/>
              <a:t>: </a:t>
            </a:r>
          </a:p>
          <a:p>
            <a:pPr lvl="1"/>
            <a:r>
              <a:rPr lang="en-GB" dirty="0" err="1"/>
              <a:t>Póllandi</a:t>
            </a:r>
            <a:r>
              <a:rPr lang="en-GB" dirty="0"/>
              <a:t>		50</a:t>
            </a:r>
          </a:p>
          <a:p>
            <a:pPr lvl="1"/>
            <a:r>
              <a:rPr lang="en-GB" dirty="0" err="1"/>
              <a:t>Litháen</a:t>
            </a:r>
            <a:r>
              <a:rPr lang="en-GB" dirty="0"/>
              <a:t>		12</a:t>
            </a:r>
          </a:p>
          <a:p>
            <a:pPr lvl="1"/>
            <a:r>
              <a:rPr lang="en-GB" dirty="0" err="1"/>
              <a:t>Tælandi</a:t>
            </a:r>
            <a:r>
              <a:rPr lang="en-GB" dirty="0"/>
              <a:t>		10	</a:t>
            </a:r>
          </a:p>
          <a:p>
            <a:pPr lvl="1"/>
            <a:r>
              <a:rPr lang="en-GB" dirty="0" err="1"/>
              <a:t>Úkraínu</a:t>
            </a:r>
            <a:r>
              <a:rPr lang="en-GB" dirty="0"/>
              <a:t>		  9</a:t>
            </a:r>
          </a:p>
          <a:p>
            <a:pPr lvl="1"/>
            <a:r>
              <a:rPr lang="en-GB" dirty="0" err="1"/>
              <a:t>Filippseyjum</a:t>
            </a:r>
            <a:r>
              <a:rPr lang="en-GB" dirty="0"/>
              <a:t>	  8</a:t>
            </a:r>
          </a:p>
        </p:txBody>
      </p:sp>
    </p:spTree>
    <p:extLst>
      <p:ext uri="{BB962C8B-B14F-4D97-AF65-F5344CB8AC3E}">
        <p14:creationId xmlns:p14="http://schemas.microsoft.com/office/powerpoint/2010/main" val="321724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092D1-DE76-FDC7-640B-D6B47C5F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Áskoranir tengdar börnum af erlendum uppruna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CE297-697F-1D48-8D9E-10A90743B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 err="1"/>
              <a:t>Tungumála</a:t>
            </a:r>
            <a:r>
              <a:rPr lang="en-GB" dirty="0"/>
              <a:t>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menningarmunur</a:t>
            </a:r>
            <a:endParaRPr lang="en-GB" dirty="0"/>
          </a:p>
          <a:p>
            <a:r>
              <a:rPr lang="en-GB" dirty="0" err="1"/>
              <a:t>Áföll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upplifanir</a:t>
            </a:r>
            <a:r>
              <a:rPr lang="en-GB" dirty="0"/>
              <a:t> í </a:t>
            </a:r>
            <a:r>
              <a:rPr lang="en-GB" dirty="0" err="1"/>
              <a:t>heimalandi</a:t>
            </a:r>
            <a:r>
              <a:rPr lang="en-GB" dirty="0"/>
              <a:t> </a:t>
            </a:r>
            <a:r>
              <a:rPr lang="en-GB" dirty="0" err="1"/>
              <a:t>eða</a:t>
            </a:r>
            <a:r>
              <a:rPr lang="en-GB" dirty="0"/>
              <a:t> á </a:t>
            </a:r>
            <a:r>
              <a:rPr lang="en-GB" dirty="0" err="1"/>
              <a:t>flótta</a:t>
            </a:r>
            <a:r>
              <a:rPr lang="en-GB" dirty="0"/>
              <a:t> geta haft </a:t>
            </a:r>
            <a:r>
              <a:rPr lang="en-GB" dirty="0" err="1"/>
              <a:t>áhrif</a:t>
            </a:r>
            <a:r>
              <a:rPr lang="en-GB" dirty="0"/>
              <a:t> á </a:t>
            </a:r>
            <a:r>
              <a:rPr lang="en-GB" dirty="0" err="1"/>
              <a:t>einkenni</a:t>
            </a:r>
            <a:r>
              <a:rPr lang="en-GB" dirty="0"/>
              <a:t> barns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líðan</a:t>
            </a:r>
            <a:endParaRPr lang="en-GB" dirty="0"/>
          </a:p>
          <a:p>
            <a:pPr lvl="1"/>
            <a:r>
              <a:rPr lang="en-GB" dirty="0" err="1"/>
              <a:t>Getur</a:t>
            </a:r>
            <a:r>
              <a:rPr lang="en-GB" dirty="0"/>
              <a:t> </a:t>
            </a:r>
            <a:r>
              <a:rPr lang="en-GB" dirty="0" err="1"/>
              <a:t>verið</a:t>
            </a:r>
            <a:r>
              <a:rPr lang="en-GB" dirty="0"/>
              <a:t> </a:t>
            </a:r>
            <a:r>
              <a:rPr lang="en-GB" dirty="0" err="1"/>
              <a:t>erfitt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greina</a:t>
            </a:r>
            <a:r>
              <a:rPr lang="en-GB" dirty="0"/>
              <a:t> </a:t>
            </a:r>
            <a:r>
              <a:rPr lang="en-GB" dirty="0" err="1"/>
              <a:t>frá</a:t>
            </a:r>
            <a:r>
              <a:rPr lang="en-GB" dirty="0"/>
              <a:t> </a:t>
            </a:r>
            <a:r>
              <a:rPr lang="en-GB" dirty="0" err="1"/>
              <a:t>þroskaskerðingu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/</a:t>
            </a:r>
            <a:r>
              <a:rPr lang="en-GB" dirty="0" err="1"/>
              <a:t>eða</a:t>
            </a:r>
            <a:r>
              <a:rPr lang="en-GB" dirty="0"/>
              <a:t> </a:t>
            </a:r>
            <a:r>
              <a:rPr lang="en-GB" dirty="0" err="1"/>
              <a:t>einhverfu</a:t>
            </a:r>
            <a:endParaRPr lang="en-GB" dirty="0"/>
          </a:p>
          <a:p>
            <a:r>
              <a:rPr lang="en-GB" dirty="0"/>
              <a:t>Oft </a:t>
            </a:r>
            <a:r>
              <a:rPr lang="en-GB" dirty="0" err="1"/>
              <a:t>dregur</a:t>
            </a:r>
            <a:r>
              <a:rPr lang="en-GB" dirty="0"/>
              <a:t> </a:t>
            </a:r>
            <a:r>
              <a:rPr lang="en-GB" dirty="0" err="1"/>
              <a:t>úr</a:t>
            </a:r>
            <a:r>
              <a:rPr lang="en-GB" dirty="0"/>
              <a:t> </a:t>
            </a:r>
            <a:r>
              <a:rPr lang="en-GB" dirty="0" err="1"/>
              <a:t>óróleika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vanlíðan</a:t>
            </a:r>
            <a:r>
              <a:rPr lang="en-GB" dirty="0"/>
              <a:t> </a:t>
            </a:r>
            <a:r>
              <a:rPr lang="en-GB" dirty="0" err="1"/>
              <a:t>hjá</a:t>
            </a:r>
            <a:r>
              <a:rPr lang="en-GB" dirty="0"/>
              <a:t> </a:t>
            </a:r>
            <a:r>
              <a:rPr lang="en-GB" dirty="0" err="1"/>
              <a:t>börnunum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tímanum</a:t>
            </a:r>
            <a:r>
              <a:rPr lang="en-GB" dirty="0"/>
              <a:t> </a:t>
            </a:r>
            <a:r>
              <a:rPr lang="en-GB" dirty="0" err="1"/>
              <a:t>þegar</a:t>
            </a:r>
            <a:r>
              <a:rPr lang="en-GB" dirty="0"/>
              <a:t> </a:t>
            </a:r>
            <a:r>
              <a:rPr lang="en-GB" dirty="0" err="1"/>
              <a:t>meiri</a:t>
            </a:r>
            <a:r>
              <a:rPr lang="en-GB" dirty="0"/>
              <a:t> festa er </a:t>
            </a:r>
            <a:r>
              <a:rPr lang="en-GB" dirty="0" err="1"/>
              <a:t>komin</a:t>
            </a:r>
            <a:r>
              <a:rPr lang="en-GB" dirty="0"/>
              <a:t> á </a:t>
            </a:r>
            <a:r>
              <a:rPr lang="en-GB" dirty="0" err="1"/>
              <a:t>aðstæður</a:t>
            </a:r>
            <a:r>
              <a:rPr lang="en-GB" dirty="0"/>
              <a:t> </a:t>
            </a:r>
            <a:r>
              <a:rPr lang="en-GB" dirty="0" err="1"/>
              <a:t>fjölskyldunnar</a:t>
            </a:r>
            <a:endParaRPr lang="en-GB" dirty="0"/>
          </a:p>
          <a:p>
            <a:r>
              <a:rPr lang="en-GB" dirty="0">
                <a:solidFill>
                  <a:srgbClr val="C00000"/>
                </a:solidFill>
              </a:rPr>
              <a:t>Ekki </a:t>
            </a:r>
            <a:r>
              <a:rPr lang="en-GB" dirty="0" err="1">
                <a:solidFill>
                  <a:srgbClr val="C00000"/>
                </a:solidFill>
              </a:rPr>
              <a:t>óalgengt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að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erlendar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fjölskyldur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sem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eiga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fötluð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börn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velji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að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flytja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til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Íslands</a:t>
            </a:r>
            <a:r>
              <a:rPr lang="en-GB" dirty="0">
                <a:solidFill>
                  <a:srgbClr val="C00000"/>
                </a:solidFill>
              </a:rPr>
              <a:t> í von um </a:t>
            </a:r>
            <a:r>
              <a:rPr lang="en-GB" dirty="0" err="1">
                <a:solidFill>
                  <a:srgbClr val="C00000"/>
                </a:solidFill>
              </a:rPr>
              <a:t>góða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þjónustu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og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mannúðleg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viðhorf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942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F72BC-CC29-9F10-1DE5-37528836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Klíníska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þjónustan</a:t>
            </a:r>
            <a:r>
              <a:rPr lang="en-GB" dirty="0">
                <a:solidFill>
                  <a:srgbClr val="FFFFFF"/>
                </a:solidFill>
              </a:rPr>
              <a:t> – </a:t>
            </a:r>
            <a:r>
              <a:rPr lang="en-GB" dirty="0" err="1">
                <a:solidFill>
                  <a:srgbClr val="FFFFFF"/>
                </a:solidFill>
              </a:rPr>
              <a:t>Greiningar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7840-7785-CBCF-6146-81A7E2EF9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2000" dirty="0" err="1"/>
              <a:t>Tilvísun</a:t>
            </a:r>
            <a:r>
              <a:rPr lang="en-GB" sz="2000" dirty="0"/>
              <a:t> send á RGR </a:t>
            </a:r>
            <a:r>
              <a:rPr lang="en-GB" sz="2000" dirty="0" err="1"/>
              <a:t>ef</a:t>
            </a:r>
            <a:r>
              <a:rPr lang="en-GB" sz="2000" dirty="0"/>
              <a:t> </a:t>
            </a:r>
            <a:r>
              <a:rPr lang="en-GB" sz="2000" dirty="0" err="1"/>
              <a:t>frumgreining</a:t>
            </a:r>
            <a:r>
              <a:rPr lang="en-GB" sz="2000" dirty="0"/>
              <a:t> </a:t>
            </a:r>
            <a:r>
              <a:rPr lang="en-GB" sz="2000" dirty="0" err="1"/>
              <a:t>vekur</a:t>
            </a:r>
            <a:r>
              <a:rPr lang="en-GB" sz="2000" dirty="0"/>
              <a:t> </a:t>
            </a:r>
            <a:r>
              <a:rPr lang="en-GB" sz="2000" dirty="0" err="1"/>
              <a:t>grun</a:t>
            </a:r>
            <a:r>
              <a:rPr lang="en-GB" sz="2000" dirty="0"/>
              <a:t> um </a:t>
            </a:r>
            <a:r>
              <a:rPr lang="en-GB" sz="2000" dirty="0" err="1"/>
              <a:t>t.d.</a:t>
            </a:r>
            <a:r>
              <a:rPr lang="en-GB" sz="2000" dirty="0"/>
              <a:t> </a:t>
            </a:r>
            <a:r>
              <a:rPr lang="en-GB" sz="2000" dirty="0" err="1"/>
              <a:t>einhverfu</a:t>
            </a:r>
            <a:r>
              <a:rPr lang="en-GB" sz="2000" dirty="0"/>
              <a:t> </a:t>
            </a:r>
            <a:r>
              <a:rPr lang="en-GB" sz="2000" dirty="0" err="1"/>
              <a:t>eða</a:t>
            </a:r>
            <a:r>
              <a:rPr lang="en-GB" sz="2000" dirty="0"/>
              <a:t> </a:t>
            </a:r>
            <a:r>
              <a:rPr lang="en-GB" sz="2000" dirty="0" err="1"/>
              <a:t>þroskahömlun</a:t>
            </a:r>
            <a:endParaRPr lang="en-GB" sz="2000" dirty="0"/>
          </a:p>
          <a:p>
            <a:r>
              <a:rPr lang="en-GB" sz="2000" dirty="0" err="1"/>
              <a:t>Þverfagleg</a:t>
            </a:r>
            <a:r>
              <a:rPr lang="en-GB" sz="2000" dirty="0"/>
              <a:t> </a:t>
            </a:r>
            <a:r>
              <a:rPr lang="en-GB" sz="2000" dirty="0" err="1"/>
              <a:t>teymisvinna</a:t>
            </a:r>
            <a:r>
              <a:rPr lang="en-GB" sz="2000" dirty="0"/>
              <a:t> á RGR</a:t>
            </a:r>
          </a:p>
          <a:p>
            <a:r>
              <a:rPr lang="en-GB" sz="2000" dirty="0" err="1"/>
              <a:t>Samsetning</a:t>
            </a:r>
            <a:r>
              <a:rPr lang="en-GB" sz="2000" dirty="0"/>
              <a:t> </a:t>
            </a:r>
            <a:r>
              <a:rPr lang="en-GB" sz="2000" dirty="0" err="1"/>
              <a:t>teymanna</a:t>
            </a:r>
            <a:r>
              <a:rPr lang="en-GB" sz="2000" dirty="0"/>
              <a:t> fer </a:t>
            </a:r>
            <a:r>
              <a:rPr lang="en-GB" sz="2000" dirty="0" err="1"/>
              <a:t>eftir</a:t>
            </a:r>
            <a:r>
              <a:rPr lang="en-GB" sz="2000" dirty="0"/>
              <a:t> </a:t>
            </a:r>
            <a:r>
              <a:rPr lang="en-GB" sz="2000" dirty="0" err="1"/>
              <a:t>hvaða</a:t>
            </a:r>
            <a:r>
              <a:rPr lang="en-GB" sz="2000" dirty="0"/>
              <a:t> </a:t>
            </a:r>
            <a:r>
              <a:rPr lang="en-GB" sz="2000" dirty="0" err="1"/>
              <a:t>fötlun</a:t>
            </a:r>
            <a:r>
              <a:rPr lang="en-GB" sz="2000" dirty="0"/>
              <a:t> er um </a:t>
            </a:r>
            <a:r>
              <a:rPr lang="en-GB" sz="2000" dirty="0" err="1"/>
              <a:t>að</a:t>
            </a:r>
            <a:r>
              <a:rPr lang="en-GB" sz="2000" dirty="0"/>
              <a:t> </a:t>
            </a:r>
            <a:r>
              <a:rPr lang="en-GB" sz="2000" dirty="0" err="1"/>
              <a:t>ræða</a:t>
            </a:r>
            <a:endParaRPr lang="en-GB" sz="2000" dirty="0"/>
          </a:p>
          <a:p>
            <a:pPr lvl="1"/>
            <a:r>
              <a:rPr lang="en-GB" sz="2000" dirty="0" err="1"/>
              <a:t>Félagsráðgjafi</a:t>
            </a:r>
            <a:r>
              <a:rPr lang="en-GB" sz="2000" dirty="0"/>
              <a:t>, </a:t>
            </a:r>
            <a:r>
              <a:rPr lang="en-GB" sz="2000" dirty="0" err="1"/>
              <a:t>læknir</a:t>
            </a:r>
            <a:r>
              <a:rPr lang="en-GB" sz="2000" dirty="0"/>
              <a:t>, </a:t>
            </a:r>
            <a:r>
              <a:rPr lang="en-GB" sz="2000" dirty="0" err="1"/>
              <a:t>sálfræðingur</a:t>
            </a:r>
            <a:r>
              <a:rPr lang="en-GB" sz="2000" dirty="0"/>
              <a:t>, </a:t>
            </a:r>
            <a:r>
              <a:rPr lang="en-GB" sz="2000" dirty="0" err="1"/>
              <a:t>sjúkraþjálfari</a:t>
            </a:r>
            <a:r>
              <a:rPr lang="en-GB" sz="2000" dirty="0"/>
              <a:t>, </a:t>
            </a:r>
            <a:r>
              <a:rPr lang="en-GB" sz="2000" dirty="0" err="1"/>
              <a:t>talmeinafræðingur</a:t>
            </a:r>
            <a:r>
              <a:rPr lang="en-GB" sz="2000" dirty="0"/>
              <a:t>, </a:t>
            </a:r>
            <a:r>
              <a:rPr lang="en-GB" sz="2000" dirty="0" err="1"/>
              <a:t>þroskaþjálfi</a:t>
            </a:r>
            <a:r>
              <a:rPr lang="en-GB" sz="2000" dirty="0"/>
              <a:t> </a:t>
            </a:r>
          </a:p>
          <a:p>
            <a:r>
              <a:rPr lang="en-GB" sz="2000" dirty="0" err="1"/>
              <a:t>Hver</a:t>
            </a:r>
            <a:r>
              <a:rPr lang="en-GB" sz="2000" dirty="0"/>
              <a:t> </a:t>
            </a:r>
            <a:r>
              <a:rPr lang="en-GB" sz="2000" dirty="0" err="1"/>
              <a:t>sérfræðingur</a:t>
            </a:r>
            <a:r>
              <a:rPr lang="en-GB" sz="2000" dirty="0"/>
              <a:t> </a:t>
            </a:r>
            <a:r>
              <a:rPr lang="en-GB" sz="2000" dirty="0" err="1"/>
              <a:t>hittir</a:t>
            </a:r>
            <a:r>
              <a:rPr lang="en-GB" sz="2000" dirty="0"/>
              <a:t> barn </a:t>
            </a:r>
            <a:r>
              <a:rPr lang="en-GB" sz="2000" dirty="0" err="1"/>
              <a:t>og</a:t>
            </a:r>
            <a:r>
              <a:rPr lang="en-GB" sz="2000" dirty="0"/>
              <a:t>/</a:t>
            </a:r>
            <a:r>
              <a:rPr lang="en-GB" sz="2000" dirty="0" err="1"/>
              <a:t>eða</a:t>
            </a:r>
            <a:r>
              <a:rPr lang="en-GB" sz="2000" dirty="0"/>
              <a:t> </a:t>
            </a:r>
            <a:r>
              <a:rPr lang="en-GB" sz="2000" dirty="0" err="1"/>
              <a:t>foreldra</a:t>
            </a:r>
            <a:r>
              <a:rPr lang="en-GB" sz="2000" dirty="0"/>
              <a:t>,                         </a:t>
            </a:r>
            <a:r>
              <a:rPr lang="en-GB" sz="2000" dirty="0" err="1"/>
              <a:t>safnar</a:t>
            </a:r>
            <a:r>
              <a:rPr lang="en-GB" sz="2000" dirty="0"/>
              <a:t> </a:t>
            </a:r>
            <a:r>
              <a:rPr lang="en-GB" sz="2000" dirty="0" err="1"/>
              <a:t>upplýsingum</a:t>
            </a:r>
            <a:r>
              <a:rPr lang="en-GB" sz="2000" dirty="0"/>
              <a:t>, </a:t>
            </a:r>
            <a:r>
              <a:rPr lang="en-GB" sz="2000" dirty="0" err="1"/>
              <a:t>gerir</a:t>
            </a:r>
            <a:r>
              <a:rPr lang="en-GB" sz="2000" dirty="0"/>
              <a:t> </a:t>
            </a:r>
            <a:r>
              <a:rPr lang="en-GB" sz="2000" dirty="0" err="1"/>
              <a:t>prófanir</a:t>
            </a:r>
            <a:endParaRPr lang="en-GB" sz="2000" dirty="0"/>
          </a:p>
          <a:p>
            <a:r>
              <a:rPr lang="en-GB" sz="2000" dirty="0" err="1"/>
              <a:t>Teymið</a:t>
            </a:r>
            <a:r>
              <a:rPr lang="en-GB" sz="2000" dirty="0"/>
              <a:t> </a:t>
            </a:r>
            <a:r>
              <a:rPr lang="en-GB" sz="2000" dirty="0" err="1"/>
              <a:t>kemur</a:t>
            </a:r>
            <a:r>
              <a:rPr lang="en-GB" sz="2000" dirty="0"/>
              <a:t> saman, </a:t>
            </a:r>
            <a:r>
              <a:rPr lang="en-GB" sz="2000" dirty="0" err="1"/>
              <a:t>ákveður</a:t>
            </a:r>
            <a:r>
              <a:rPr lang="en-GB" sz="2000" dirty="0"/>
              <a:t> </a:t>
            </a:r>
            <a:r>
              <a:rPr lang="en-GB" sz="2000" dirty="0" err="1"/>
              <a:t>greiningar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úrræði</a:t>
            </a:r>
            <a:endParaRPr lang="en-GB" sz="2000" dirty="0"/>
          </a:p>
          <a:p>
            <a:r>
              <a:rPr lang="en-GB" sz="2000" dirty="0" err="1"/>
              <a:t>Niðurstöðum</a:t>
            </a:r>
            <a:r>
              <a:rPr lang="en-GB" sz="2000" dirty="0"/>
              <a:t> er </a:t>
            </a:r>
            <a:r>
              <a:rPr lang="en-GB" sz="2000" dirty="0" err="1"/>
              <a:t>skilað</a:t>
            </a:r>
            <a:r>
              <a:rPr lang="en-GB" sz="2000" dirty="0"/>
              <a:t> í </a:t>
            </a:r>
            <a:r>
              <a:rPr lang="en-GB" sz="2000" dirty="0" err="1"/>
              <a:t>samtali</a:t>
            </a:r>
            <a:r>
              <a:rPr lang="en-GB" sz="2000" dirty="0"/>
              <a:t> </a:t>
            </a:r>
            <a:r>
              <a:rPr lang="en-GB" sz="2000" dirty="0" err="1"/>
              <a:t>við</a:t>
            </a:r>
            <a:r>
              <a:rPr lang="en-GB" sz="2000" dirty="0"/>
              <a:t> </a:t>
            </a:r>
            <a:r>
              <a:rPr lang="en-GB" sz="2000" dirty="0" err="1"/>
              <a:t>foreldra</a:t>
            </a:r>
            <a:r>
              <a:rPr lang="en-GB" sz="2000" dirty="0"/>
              <a:t>/</a:t>
            </a:r>
            <a:r>
              <a:rPr lang="en-GB" sz="2000" dirty="0" err="1"/>
              <a:t>ungmennið</a:t>
            </a:r>
            <a:r>
              <a:rPr lang="en-GB" sz="2000" dirty="0"/>
              <a:t> </a:t>
            </a:r>
            <a:r>
              <a:rPr lang="en-GB" sz="2000" dirty="0" err="1"/>
              <a:t>sjálft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seinna</a:t>
            </a:r>
            <a:r>
              <a:rPr lang="en-GB" sz="2000" dirty="0"/>
              <a:t> á fundi </a:t>
            </a:r>
            <a:r>
              <a:rPr lang="en-GB" sz="2000" dirty="0" err="1"/>
              <a:t>með</a:t>
            </a:r>
            <a:r>
              <a:rPr lang="en-GB" sz="2000" dirty="0"/>
              <a:t> </a:t>
            </a:r>
            <a:r>
              <a:rPr lang="en-GB" sz="2000" dirty="0" err="1"/>
              <a:t>foreldrum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þjónustuaðilum</a:t>
            </a:r>
            <a:endParaRPr lang="en-GB" sz="2000" dirty="0"/>
          </a:p>
          <a:p>
            <a:r>
              <a:rPr lang="en-GB" sz="2000" dirty="0" err="1">
                <a:solidFill>
                  <a:srgbClr val="C00000"/>
                </a:solidFill>
              </a:rPr>
              <a:t>Skýrsla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 err="1">
                <a:solidFill>
                  <a:srgbClr val="C00000"/>
                </a:solidFill>
              </a:rPr>
              <a:t>með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 err="1">
                <a:solidFill>
                  <a:srgbClr val="C00000"/>
                </a:solidFill>
              </a:rPr>
              <a:t>niðurstöðum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 err="1">
                <a:solidFill>
                  <a:srgbClr val="C00000"/>
                </a:solidFill>
              </a:rPr>
              <a:t>og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 err="1">
                <a:solidFill>
                  <a:srgbClr val="C00000"/>
                </a:solidFill>
              </a:rPr>
              <a:t>lista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 err="1">
                <a:solidFill>
                  <a:srgbClr val="C00000"/>
                </a:solidFill>
              </a:rPr>
              <a:t>yfir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 err="1">
                <a:solidFill>
                  <a:srgbClr val="C00000"/>
                </a:solidFill>
              </a:rPr>
              <a:t>úrræði</a:t>
            </a:r>
            <a:r>
              <a:rPr lang="en-GB" sz="2000" dirty="0">
                <a:solidFill>
                  <a:srgbClr val="C00000"/>
                </a:solidFill>
              </a:rPr>
              <a:t> send </a:t>
            </a:r>
            <a:r>
              <a:rPr lang="en-GB" sz="2000" dirty="0" err="1">
                <a:solidFill>
                  <a:srgbClr val="C00000"/>
                </a:solidFill>
              </a:rPr>
              <a:t>til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 err="1">
                <a:solidFill>
                  <a:srgbClr val="C00000"/>
                </a:solidFill>
              </a:rPr>
              <a:t>foreldra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 err="1">
                <a:solidFill>
                  <a:srgbClr val="C00000"/>
                </a:solidFill>
              </a:rPr>
              <a:t>og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 err="1">
                <a:solidFill>
                  <a:srgbClr val="C00000"/>
                </a:solidFill>
              </a:rPr>
              <a:t>helstu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 err="1">
                <a:solidFill>
                  <a:srgbClr val="C00000"/>
                </a:solidFill>
              </a:rPr>
              <a:t>þjónustuaðila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6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996B7-761B-C8BF-C030-790CDC2A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Klíníska þjónustan – Ráðgjöf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545EA-3685-A0E2-CE9D-A9452B885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 err="1"/>
              <a:t>Ráðgjöfin</a:t>
            </a:r>
            <a:r>
              <a:rPr lang="en-GB" dirty="0"/>
              <a:t> er </a:t>
            </a:r>
            <a:r>
              <a:rPr lang="en-GB" dirty="0" err="1"/>
              <a:t>aðallega</a:t>
            </a:r>
            <a:r>
              <a:rPr lang="en-GB" dirty="0"/>
              <a:t> </a:t>
            </a:r>
            <a:r>
              <a:rPr lang="en-GB" dirty="0" err="1"/>
              <a:t>veitt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atferlisráðgjöfum</a:t>
            </a:r>
            <a:r>
              <a:rPr lang="en-GB" dirty="0"/>
              <a:t>, </a:t>
            </a:r>
            <a:r>
              <a:rPr lang="en-GB" dirty="0" err="1"/>
              <a:t>þroskaþjálfum</a:t>
            </a:r>
            <a:r>
              <a:rPr lang="en-GB" dirty="0"/>
              <a:t>, </a:t>
            </a:r>
            <a:r>
              <a:rPr lang="en-GB" dirty="0" err="1"/>
              <a:t>talmeinafræðingum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leikskólasérkennurum</a:t>
            </a:r>
            <a:endParaRPr lang="en-GB" dirty="0"/>
          </a:p>
          <a:p>
            <a:r>
              <a:rPr lang="en-GB" dirty="0" err="1"/>
              <a:t>Ráðgjöf</a:t>
            </a:r>
            <a:r>
              <a:rPr lang="en-GB" dirty="0"/>
              <a:t> oft </a:t>
            </a:r>
            <a:r>
              <a:rPr lang="en-GB" dirty="0" err="1"/>
              <a:t>tengd</a:t>
            </a:r>
            <a:r>
              <a:rPr lang="en-GB" dirty="0"/>
              <a:t> </a:t>
            </a:r>
            <a:r>
              <a:rPr lang="en-GB" dirty="0" err="1"/>
              <a:t>hegðunarvanda</a:t>
            </a:r>
            <a:r>
              <a:rPr lang="en-GB" dirty="0"/>
              <a:t>/</a:t>
            </a:r>
            <a:r>
              <a:rPr lang="en-GB" dirty="0" err="1"/>
              <a:t>óróleika</a:t>
            </a:r>
            <a:r>
              <a:rPr lang="en-GB" dirty="0"/>
              <a:t>, </a:t>
            </a:r>
            <a:r>
              <a:rPr lang="en-GB" dirty="0" err="1"/>
              <a:t>áráttum</a:t>
            </a:r>
            <a:r>
              <a:rPr lang="en-GB" dirty="0"/>
              <a:t>, </a:t>
            </a:r>
            <a:r>
              <a:rPr lang="en-GB" dirty="0" err="1"/>
              <a:t>tjáskiptavanda</a:t>
            </a:r>
            <a:r>
              <a:rPr lang="en-GB" dirty="0"/>
              <a:t> </a:t>
            </a:r>
            <a:r>
              <a:rPr lang="en-GB" dirty="0" err="1"/>
              <a:t>o.fl</a:t>
            </a:r>
            <a:r>
              <a:rPr lang="en-GB" dirty="0"/>
              <a:t>.</a:t>
            </a:r>
          </a:p>
          <a:p>
            <a:r>
              <a:rPr lang="en-GB" dirty="0"/>
              <a:t>Fer </a:t>
            </a:r>
            <a:r>
              <a:rPr lang="en-GB" dirty="0" err="1"/>
              <a:t>aðallega</a:t>
            </a:r>
            <a:r>
              <a:rPr lang="en-GB" dirty="0"/>
              <a:t> </a:t>
            </a:r>
            <a:r>
              <a:rPr lang="en-GB" dirty="0" err="1"/>
              <a:t>fram</a:t>
            </a:r>
            <a:r>
              <a:rPr lang="en-GB" dirty="0"/>
              <a:t> í </a:t>
            </a:r>
            <a:r>
              <a:rPr lang="en-GB" dirty="0" err="1"/>
              <a:t>leikskólum</a:t>
            </a:r>
            <a:r>
              <a:rPr lang="en-GB" dirty="0"/>
              <a:t>/</a:t>
            </a:r>
            <a:r>
              <a:rPr lang="en-GB" dirty="0" err="1"/>
              <a:t>skólum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einnig</a:t>
            </a:r>
            <a:r>
              <a:rPr lang="en-GB" dirty="0"/>
              <a:t> </a:t>
            </a:r>
            <a:r>
              <a:rPr lang="en-GB" dirty="0" err="1"/>
              <a:t>inni</a:t>
            </a:r>
            <a:r>
              <a:rPr lang="en-GB" dirty="0"/>
              <a:t> á </a:t>
            </a:r>
            <a:r>
              <a:rPr lang="en-GB" dirty="0" err="1"/>
              <a:t>heimilum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Sérhæfð</a:t>
            </a:r>
            <a:r>
              <a:rPr lang="en-GB" dirty="0"/>
              <a:t> </a:t>
            </a:r>
            <a:r>
              <a:rPr lang="en-GB" dirty="0" err="1"/>
              <a:t>ráðgjöf</a:t>
            </a:r>
            <a:r>
              <a:rPr lang="en-GB" dirty="0"/>
              <a:t> </a:t>
            </a:r>
            <a:r>
              <a:rPr lang="en-GB" dirty="0" err="1"/>
              <a:t>m.a.</a:t>
            </a:r>
            <a:r>
              <a:rPr lang="en-GB" dirty="0"/>
              <a:t> </a:t>
            </a:r>
            <a:r>
              <a:rPr lang="en-GB" dirty="0" err="1"/>
              <a:t>tengd</a:t>
            </a:r>
            <a:r>
              <a:rPr lang="en-GB" dirty="0"/>
              <a:t> </a:t>
            </a:r>
            <a:r>
              <a:rPr lang="en-GB" dirty="0" err="1"/>
              <a:t>þrifaþjálfun</a:t>
            </a:r>
            <a:r>
              <a:rPr lang="en-GB" dirty="0"/>
              <a:t>, </a:t>
            </a:r>
            <a:r>
              <a:rPr lang="en-GB" dirty="0" err="1"/>
              <a:t>svefn</a:t>
            </a:r>
            <a:r>
              <a:rPr lang="en-GB" dirty="0"/>
              <a:t>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mötunarvanda</a:t>
            </a:r>
            <a:endParaRPr lang="en-GB" dirty="0"/>
          </a:p>
          <a:p>
            <a:pPr lvl="1"/>
            <a:r>
              <a:rPr lang="en-GB" dirty="0" err="1"/>
              <a:t>Þjónusta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smábörn</a:t>
            </a:r>
            <a:r>
              <a:rPr lang="en-GB" dirty="0"/>
              <a:t>, </a:t>
            </a:r>
            <a:r>
              <a:rPr lang="en-GB" dirty="0" err="1"/>
              <a:t>snemmtæk</a:t>
            </a:r>
            <a:r>
              <a:rPr lang="en-GB" dirty="0"/>
              <a:t> </a:t>
            </a:r>
            <a:r>
              <a:rPr lang="en-GB" dirty="0" err="1"/>
              <a:t>íhlutun</a:t>
            </a:r>
            <a:endParaRPr lang="en-GB" dirty="0"/>
          </a:p>
          <a:p>
            <a:pPr lvl="1"/>
            <a:r>
              <a:rPr lang="en-GB" dirty="0" err="1"/>
              <a:t>Langtímaeftirfylgd</a:t>
            </a:r>
            <a:r>
              <a:rPr lang="en-GB" dirty="0"/>
              <a:t>,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börn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mestar</a:t>
            </a:r>
            <a:r>
              <a:rPr lang="en-GB" dirty="0"/>
              <a:t> </a:t>
            </a:r>
            <a:r>
              <a:rPr lang="en-GB" dirty="0" err="1"/>
              <a:t>stuðningsþarfir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66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Rectangle 23564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574" name="Freeform: Shape 23566">
            <a:extLst>
              <a:ext uri="{FF2B5EF4-FFF2-40B4-BE49-F238E27FC236}">
                <a16:creationId xmlns:a16="http://schemas.microsoft.com/office/drawing/2014/main" id="{2587169E-2A0C-4EEA-BF70-71E2BC404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29686" cy="3469184"/>
          </a:xfrm>
          <a:custGeom>
            <a:avLst/>
            <a:gdLst>
              <a:gd name="connsiteX0" fmla="*/ 0 w 4229686"/>
              <a:gd name="connsiteY0" fmla="*/ 0 h 3469184"/>
              <a:gd name="connsiteX1" fmla="*/ 3937282 w 4229686"/>
              <a:gd name="connsiteY1" fmla="*/ 0 h 3469184"/>
              <a:gd name="connsiteX2" fmla="*/ 3947509 w 4229686"/>
              <a:gd name="connsiteY2" fmla="*/ 16834 h 3469184"/>
              <a:gd name="connsiteX3" fmla="*/ 4229686 w 4229686"/>
              <a:gd name="connsiteY3" fmla="*/ 1131238 h 3469184"/>
              <a:gd name="connsiteX4" fmla="*/ 1891740 w 4229686"/>
              <a:gd name="connsiteY4" fmla="*/ 3469184 h 3469184"/>
              <a:gd name="connsiteX5" fmla="*/ 87667 w 4229686"/>
              <a:gd name="connsiteY5" fmla="*/ 2618389 h 3469184"/>
              <a:gd name="connsiteX6" fmla="*/ 0 w 4229686"/>
              <a:gd name="connsiteY6" fmla="*/ 2501153 h 346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9686" h="3469184">
                <a:moveTo>
                  <a:pt x="0" y="0"/>
                </a:moveTo>
                <a:lnTo>
                  <a:pt x="3937282" y="0"/>
                </a:lnTo>
                <a:lnTo>
                  <a:pt x="3947509" y="16834"/>
                </a:lnTo>
                <a:cubicBezTo>
                  <a:pt x="4127466" y="348105"/>
                  <a:pt x="4229686" y="727734"/>
                  <a:pt x="4229686" y="1131238"/>
                </a:cubicBezTo>
                <a:cubicBezTo>
                  <a:pt x="4229686" y="2422450"/>
                  <a:pt x="3182952" y="3469184"/>
                  <a:pt x="1891740" y="3469184"/>
                </a:cubicBezTo>
                <a:cubicBezTo>
                  <a:pt x="1165433" y="3469184"/>
                  <a:pt x="516481" y="3137991"/>
                  <a:pt x="87667" y="2618389"/>
                </a:cubicBezTo>
                <a:lnTo>
                  <a:pt x="0" y="2501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575" name="Oval 23568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1645" y="3853046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76" name="Freeform: Shape 23570">
            <a:extLst>
              <a:ext uri="{FF2B5EF4-FFF2-40B4-BE49-F238E27FC236}">
                <a16:creationId xmlns:a16="http://schemas.microsoft.com/office/drawing/2014/main" id="{F6EB9B19-D8F1-4EB1-AA3B-A92D9BCE2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94561" y="2928977"/>
            <a:ext cx="5010226" cy="3929025"/>
          </a:xfrm>
          <a:custGeom>
            <a:avLst/>
            <a:gdLst>
              <a:gd name="connsiteX0" fmla="*/ 2505113 w 5010226"/>
              <a:gd name="connsiteY0" fmla="*/ 0 h 3929025"/>
              <a:gd name="connsiteX1" fmla="*/ 5010226 w 5010226"/>
              <a:gd name="connsiteY1" fmla="*/ 2505113 h 3929025"/>
              <a:gd name="connsiteX2" fmla="*/ 4582392 w 5010226"/>
              <a:gd name="connsiteY2" fmla="*/ 3905746 h 3929025"/>
              <a:gd name="connsiteX3" fmla="*/ 4564985 w 5010226"/>
              <a:gd name="connsiteY3" fmla="*/ 3929025 h 3929025"/>
              <a:gd name="connsiteX4" fmla="*/ 445242 w 5010226"/>
              <a:gd name="connsiteY4" fmla="*/ 3929025 h 3929025"/>
              <a:gd name="connsiteX5" fmla="*/ 427834 w 5010226"/>
              <a:gd name="connsiteY5" fmla="*/ 3905746 h 3929025"/>
              <a:gd name="connsiteX6" fmla="*/ 0 w 5010226"/>
              <a:gd name="connsiteY6" fmla="*/ 2505113 h 3929025"/>
              <a:gd name="connsiteX7" fmla="*/ 2505113 w 5010226"/>
              <a:gd name="connsiteY7" fmla="*/ 0 h 39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10226" h="3929025">
                <a:moveTo>
                  <a:pt x="2505113" y="0"/>
                </a:moveTo>
                <a:cubicBezTo>
                  <a:pt x="3888649" y="0"/>
                  <a:pt x="5010226" y="1121577"/>
                  <a:pt x="5010226" y="2505113"/>
                </a:cubicBezTo>
                <a:cubicBezTo>
                  <a:pt x="5010226" y="3023939"/>
                  <a:pt x="4852505" y="3505927"/>
                  <a:pt x="4582392" y="3905746"/>
                </a:cubicBezTo>
                <a:lnTo>
                  <a:pt x="4564985" y="3929025"/>
                </a:lnTo>
                <a:lnTo>
                  <a:pt x="445242" y="3929025"/>
                </a:lnTo>
                <a:lnTo>
                  <a:pt x="427834" y="3905746"/>
                </a:lnTo>
                <a:cubicBezTo>
                  <a:pt x="157722" y="3505927"/>
                  <a:pt x="0" y="3023939"/>
                  <a:pt x="0" y="2505113"/>
                </a:cubicBezTo>
                <a:cubicBezTo>
                  <a:pt x="0" y="1121577"/>
                  <a:pt x="1121577" y="0"/>
                  <a:pt x="2505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573" name="Arc 2357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915428">
            <a:off x="8549639" y="1895148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100FD-5C50-4F6B-AAB3-2EE120BF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787" y="774936"/>
            <a:ext cx="442555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5600">
                <a:solidFill>
                  <a:srgbClr val="FFFFFF"/>
                </a:solidFill>
              </a:rPr>
              <a:t>Ráðgjafar- og greiningarstöð</a:t>
            </a:r>
          </a:p>
        </p:txBody>
      </p:sp>
      <p:sp>
        <p:nvSpPr>
          <p:cNvPr id="23560" name="Content Placeholder 23559">
            <a:extLst>
              <a:ext uri="{FF2B5EF4-FFF2-40B4-BE49-F238E27FC236}">
                <a16:creationId xmlns:a16="http://schemas.microsoft.com/office/drawing/2014/main" id="{194FD94B-1AC0-4A59-A1C7-E38F111B3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787" y="3254610"/>
            <a:ext cx="4425551" cy="18817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en-US" sz="2400" dirty="0" err="1">
                <a:solidFill>
                  <a:srgbClr val="FFFFFF"/>
                </a:solidFill>
              </a:rPr>
              <a:t>Dalshrauni</a:t>
            </a:r>
            <a:r>
              <a:rPr lang="en-US" altLang="en-US" sz="2400" dirty="0">
                <a:solidFill>
                  <a:srgbClr val="FFFFFF"/>
                </a:solidFill>
              </a:rPr>
              <a:t> 1b í </a:t>
            </a:r>
            <a:r>
              <a:rPr lang="en-US" altLang="en-US" sz="2400" dirty="0" err="1">
                <a:solidFill>
                  <a:srgbClr val="FFFFFF"/>
                </a:solidFill>
              </a:rPr>
              <a:t>Hafnarfirði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rgbClr val="FFFFFF"/>
                </a:solidFill>
                <a:hlinkClick r:id="rId3"/>
              </a:rPr>
              <a:t>https://www.rgr.is/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2" name="Graphic 1">
            <a:extLst>
              <a:ext uri="{FF2B5EF4-FFF2-40B4-BE49-F238E27FC236}">
                <a16:creationId xmlns:a16="http://schemas.microsoft.com/office/drawing/2014/main" id="{E7928AF5-2F24-A302-DE9E-B39925836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575" y="274785"/>
            <a:ext cx="2492498" cy="2492498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noFill/>
        </p:spPr>
      </p:pic>
      <p:pic>
        <p:nvPicPr>
          <p:cNvPr id="11" name="Mynd 10" descr="Mynd sem inniheldur gras, himinn, utandyra, bygging&#10;&#10;Lýsing sjálfkrafa búin til">
            <a:extLst>
              <a:ext uri="{FF2B5EF4-FFF2-40B4-BE49-F238E27FC236}">
                <a16:creationId xmlns:a16="http://schemas.microsoft.com/office/drawing/2014/main" id="{3957E414-9859-71E8-6DB0-4B10A2C34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10" y="3706463"/>
            <a:ext cx="3551545" cy="2876751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4314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6DF4A-30FB-DA48-F8C1-6BA6EC220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ICD-10 </a:t>
            </a:r>
            <a:br>
              <a:rPr lang="en-GB" dirty="0">
                <a:solidFill>
                  <a:srgbClr val="FFFFFF"/>
                </a:solidFill>
              </a:rPr>
            </a:br>
            <a:br>
              <a:rPr lang="en-GB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FFFF"/>
                </a:solidFill>
              </a:rPr>
              <a:t>Mest </a:t>
            </a:r>
            <a:r>
              <a:rPr lang="en-GB" sz="3200" dirty="0" err="1">
                <a:solidFill>
                  <a:srgbClr val="FFFFFF"/>
                </a:solidFill>
              </a:rPr>
              <a:t>notuðu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GB" sz="3200" dirty="0" err="1">
                <a:solidFill>
                  <a:srgbClr val="FFFFFF"/>
                </a:solidFill>
              </a:rPr>
              <a:t>greiningarnar</a:t>
            </a:r>
            <a:r>
              <a:rPr lang="en-GB" sz="3200" dirty="0">
                <a:solidFill>
                  <a:srgbClr val="FFFFFF"/>
                </a:solidFill>
              </a:rPr>
              <a:t> á RGR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75257-EF22-6023-91F7-32DB2EB0C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511330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V. </a:t>
            </a:r>
            <a:r>
              <a:rPr lang="en-GB" sz="2400" b="1" dirty="0" err="1"/>
              <a:t>kafli</a:t>
            </a:r>
            <a:r>
              <a:rPr lang="en-GB" sz="2400" b="1" dirty="0"/>
              <a:t> – </a:t>
            </a:r>
            <a:r>
              <a:rPr lang="en-GB" sz="2400" b="1" dirty="0" err="1"/>
              <a:t>Geð</a:t>
            </a:r>
            <a:r>
              <a:rPr lang="en-GB" sz="2400" b="1" dirty="0"/>
              <a:t>- </a:t>
            </a:r>
            <a:r>
              <a:rPr lang="en-GB" sz="2400" b="1" dirty="0" err="1"/>
              <a:t>og</a:t>
            </a:r>
            <a:r>
              <a:rPr lang="en-GB" sz="2400" b="1" dirty="0"/>
              <a:t> </a:t>
            </a:r>
            <a:r>
              <a:rPr lang="en-GB" sz="2400" b="1" dirty="0" err="1"/>
              <a:t>atferlisraskanir</a:t>
            </a:r>
            <a:endParaRPr lang="en-GB" sz="2400" b="1" dirty="0"/>
          </a:p>
          <a:p>
            <a:r>
              <a:rPr lang="en-GB" sz="1800" dirty="0"/>
              <a:t>F70-79		</a:t>
            </a:r>
            <a:r>
              <a:rPr lang="en-GB" sz="1800" dirty="0" err="1"/>
              <a:t>Þroskahamlanir</a:t>
            </a:r>
            <a:r>
              <a:rPr lang="en-GB" sz="1800" dirty="0"/>
              <a:t> (</a:t>
            </a:r>
            <a:r>
              <a:rPr lang="en-GB" sz="1800" dirty="0" err="1"/>
              <a:t>væg</a:t>
            </a:r>
            <a:r>
              <a:rPr lang="en-GB" sz="1800" dirty="0"/>
              <a:t>, </a:t>
            </a:r>
            <a:r>
              <a:rPr lang="en-GB" sz="1800" dirty="0" err="1"/>
              <a:t>miðlungs</a:t>
            </a:r>
            <a:r>
              <a:rPr lang="en-GB" sz="1800" dirty="0"/>
              <a:t>, </a:t>
            </a:r>
            <a:r>
              <a:rPr lang="en-GB" sz="1800" dirty="0" err="1"/>
              <a:t>alvarleg</a:t>
            </a:r>
            <a:r>
              <a:rPr lang="en-GB" sz="1800" dirty="0"/>
              <a:t>, </a:t>
            </a:r>
            <a:r>
              <a:rPr lang="en-GB" sz="1800" dirty="0" err="1"/>
              <a:t>djúp</a:t>
            </a:r>
            <a:r>
              <a:rPr lang="en-GB" sz="1800" dirty="0"/>
              <a:t>, </a:t>
            </a:r>
            <a:r>
              <a:rPr lang="en-GB" sz="1800" dirty="0" err="1"/>
              <a:t>ótilgreind</a:t>
            </a:r>
            <a:r>
              <a:rPr lang="en-GB" sz="1800" dirty="0"/>
              <a:t>)</a:t>
            </a:r>
          </a:p>
          <a:p>
            <a:r>
              <a:rPr lang="en-GB" sz="1800" dirty="0"/>
              <a:t>F80-F89		</a:t>
            </a:r>
          </a:p>
          <a:p>
            <a:pPr lvl="1"/>
            <a:r>
              <a:rPr lang="en-GB" sz="1800" dirty="0"/>
              <a:t>F80	</a:t>
            </a:r>
            <a:r>
              <a:rPr lang="en-GB" sz="1800" dirty="0" err="1"/>
              <a:t>Málþroskaraskanir</a:t>
            </a:r>
            <a:endParaRPr lang="en-GB" sz="1800" dirty="0"/>
          </a:p>
          <a:p>
            <a:pPr lvl="1"/>
            <a:r>
              <a:rPr lang="en-GB" sz="1800" dirty="0"/>
              <a:t>F81	</a:t>
            </a:r>
            <a:r>
              <a:rPr lang="en-GB" sz="1800" dirty="0" err="1"/>
              <a:t>Sértækar</a:t>
            </a:r>
            <a:r>
              <a:rPr lang="en-GB" sz="1800" dirty="0"/>
              <a:t> </a:t>
            </a:r>
            <a:r>
              <a:rPr lang="en-GB" sz="1800" dirty="0" err="1"/>
              <a:t>þroskaraskanir</a:t>
            </a:r>
            <a:r>
              <a:rPr lang="en-GB" sz="1800" dirty="0"/>
              <a:t> á </a:t>
            </a:r>
            <a:r>
              <a:rPr lang="en-GB" sz="1800" dirty="0" err="1"/>
              <a:t>námshæfni</a:t>
            </a:r>
            <a:endParaRPr lang="en-GB" sz="1800" dirty="0"/>
          </a:p>
          <a:p>
            <a:pPr lvl="1"/>
            <a:r>
              <a:rPr lang="en-GB" sz="1800" dirty="0"/>
              <a:t>F82	</a:t>
            </a:r>
            <a:r>
              <a:rPr lang="en-GB" sz="1800" dirty="0" err="1"/>
              <a:t>Hreyfiþroskaröskun</a:t>
            </a:r>
            <a:endParaRPr lang="en-GB" sz="1800" dirty="0"/>
          </a:p>
          <a:p>
            <a:pPr lvl="1"/>
            <a:r>
              <a:rPr lang="en-GB" sz="1800" dirty="0"/>
              <a:t>F83	</a:t>
            </a:r>
            <a:r>
              <a:rPr lang="en-GB" sz="1800" dirty="0" err="1"/>
              <a:t>Blandnar</a:t>
            </a:r>
            <a:r>
              <a:rPr lang="en-GB" sz="1800" dirty="0"/>
              <a:t> </a:t>
            </a:r>
            <a:r>
              <a:rPr lang="en-GB" sz="1800" dirty="0" err="1"/>
              <a:t>sértækar</a:t>
            </a:r>
            <a:r>
              <a:rPr lang="en-GB" sz="1800" dirty="0"/>
              <a:t> </a:t>
            </a:r>
            <a:r>
              <a:rPr lang="en-GB" sz="1800" dirty="0" err="1"/>
              <a:t>þroskaraskanir</a:t>
            </a:r>
            <a:endParaRPr lang="en-GB" sz="1800" dirty="0"/>
          </a:p>
          <a:p>
            <a:pPr lvl="1"/>
            <a:r>
              <a:rPr lang="en-GB" sz="1800" dirty="0"/>
              <a:t>F84	</a:t>
            </a:r>
            <a:r>
              <a:rPr lang="en-GB" sz="1800" dirty="0" err="1"/>
              <a:t>Einhverfurófsraskanir</a:t>
            </a:r>
            <a:endParaRPr lang="en-GB" sz="1800" dirty="0"/>
          </a:p>
          <a:p>
            <a:r>
              <a:rPr lang="en-GB" sz="1800" dirty="0"/>
              <a:t>F90-F98</a:t>
            </a:r>
          </a:p>
          <a:p>
            <a:pPr lvl="1"/>
            <a:r>
              <a:rPr lang="en-GB" sz="1800" dirty="0"/>
              <a:t>F90	</a:t>
            </a:r>
            <a:r>
              <a:rPr lang="en-GB" sz="1800" dirty="0" err="1"/>
              <a:t>Ofvirkniraskanir</a:t>
            </a:r>
            <a:endParaRPr lang="en-GB" sz="1800" dirty="0"/>
          </a:p>
          <a:p>
            <a:pPr lvl="1"/>
            <a:r>
              <a:rPr lang="en-GB" sz="1800" dirty="0"/>
              <a:t>F91	</a:t>
            </a:r>
            <a:r>
              <a:rPr lang="en-GB" sz="1800" dirty="0" err="1"/>
              <a:t>Hegðunarraskanir</a:t>
            </a:r>
            <a:endParaRPr lang="en-GB" sz="1800" dirty="0"/>
          </a:p>
          <a:p>
            <a:pPr lvl="1"/>
            <a:r>
              <a:rPr lang="en-GB" sz="1800" dirty="0"/>
              <a:t>F92	</a:t>
            </a:r>
            <a:r>
              <a:rPr lang="en-GB" sz="1800" dirty="0" err="1"/>
              <a:t>Blandnar</a:t>
            </a:r>
            <a:r>
              <a:rPr lang="en-GB" sz="1800" dirty="0"/>
              <a:t> </a:t>
            </a:r>
            <a:r>
              <a:rPr lang="en-GB" sz="1800" dirty="0" err="1"/>
              <a:t>raskanir</a:t>
            </a:r>
            <a:r>
              <a:rPr lang="en-GB" sz="1800" dirty="0"/>
              <a:t> </a:t>
            </a:r>
            <a:r>
              <a:rPr lang="en-GB" sz="1800" dirty="0" err="1"/>
              <a:t>hegðunar</a:t>
            </a:r>
            <a:r>
              <a:rPr lang="en-GB" sz="1800" dirty="0"/>
              <a:t> </a:t>
            </a:r>
            <a:r>
              <a:rPr lang="en-GB" sz="1800" dirty="0" err="1"/>
              <a:t>og</a:t>
            </a:r>
            <a:r>
              <a:rPr lang="en-GB" sz="1800" dirty="0"/>
              <a:t> </a:t>
            </a:r>
            <a:r>
              <a:rPr lang="en-GB" sz="1800" dirty="0" err="1"/>
              <a:t>geðbrigða</a:t>
            </a:r>
            <a:endParaRPr lang="en-GB" sz="1800" dirty="0"/>
          </a:p>
          <a:p>
            <a:pPr lvl="1"/>
            <a:r>
              <a:rPr lang="en-GB" sz="1800" dirty="0"/>
              <a:t>F93	</a:t>
            </a:r>
            <a:r>
              <a:rPr lang="en-GB" sz="1800" dirty="0" err="1"/>
              <a:t>Geðbrigðaraskanir</a:t>
            </a:r>
            <a:r>
              <a:rPr lang="en-GB" sz="1800" dirty="0"/>
              <a:t> </a:t>
            </a:r>
            <a:r>
              <a:rPr lang="en-GB" sz="1800" dirty="0" err="1"/>
              <a:t>með</a:t>
            </a:r>
            <a:r>
              <a:rPr lang="en-GB" sz="1800" dirty="0"/>
              <a:t> </a:t>
            </a:r>
            <a:r>
              <a:rPr lang="en-GB" sz="1800" dirty="0" err="1"/>
              <a:t>sértækt</a:t>
            </a:r>
            <a:r>
              <a:rPr lang="en-GB" sz="1800" dirty="0"/>
              <a:t> </a:t>
            </a:r>
            <a:r>
              <a:rPr lang="en-GB" sz="1800" dirty="0" err="1"/>
              <a:t>upphaf</a:t>
            </a:r>
            <a:r>
              <a:rPr lang="en-GB" sz="1800" dirty="0"/>
              <a:t> </a:t>
            </a:r>
            <a:r>
              <a:rPr lang="en-GB" sz="1800" dirty="0" err="1"/>
              <a:t>við</a:t>
            </a:r>
            <a:r>
              <a:rPr lang="en-GB" sz="1800" dirty="0"/>
              <a:t> </a:t>
            </a:r>
            <a:r>
              <a:rPr lang="en-GB" sz="1800" dirty="0" err="1"/>
              <a:t>bernsku</a:t>
            </a:r>
            <a:endParaRPr lang="en-GB" sz="1800" dirty="0"/>
          </a:p>
          <a:p>
            <a:pPr lvl="1"/>
            <a:r>
              <a:rPr lang="en-GB" sz="1800" dirty="0"/>
              <a:t>F94	</a:t>
            </a:r>
            <a:r>
              <a:rPr lang="en-GB" sz="1800" dirty="0" err="1"/>
              <a:t>Raskanir</a:t>
            </a:r>
            <a:r>
              <a:rPr lang="en-GB" sz="1800" dirty="0"/>
              <a:t> á </a:t>
            </a:r>
            <a:r>
              <a:rPr lang="en-GB" sz="1800" dirty="0" err="1"/>
              <a:t>félagsvirkni</a:t>
            </a:r>
            <a:r>
              <a:rPr lang="en-GB" sz="1800" dirty="0"/>
              <a:t> </a:t>
            </a:r>
            <a:r>
              <a:rPr lang="en-GB" sz="1800" dirty="0" err="1"/>
              <a:t>með</a:t>
            </a:r>
            <a:r>
              <a:rPr lang="en-GB" sz="1800" dirty="0"/>
              <a:t> </a:t>
            </a:r>
            <a:r>
              <a:rPr lang="en-GB" sz="1800" dirty="0" err="1"/>
              <a:t>sértækt</a:t>
            </a:r>
            <a:r>
              <a:rPr lang="en-GB" sz="1800" dirty="0"/>
              <a:t> </a:t>
            </a:r>
            <a:r>
              <a:rPr lang="en-GB" sz="1800" dirty="0" err="1"/>
              <a:t>upphaf</a:t>
            </a:r>
            <a:r>
              <a:rPr lang="en-GB" sz="1800" dirty="0"/>
              <a:t> í  				</a:t>
            </a:r>
            <a:r>
              <a:rPr lang="en-GB" sz="1800" dirty="0" err="1"/>
              <a:t>bernsku</a:t>
            </a:r>
            <a:r>
              <a:rPr lang="en-GB" sz="1800" dirty="0"/>
              <a:t>/</a:t>
            </a:r>
            <a:r>
              <a:rPr lang="en-GB" sz="1800" dirty="0" err="1"/>
              <a:t>unglingsárum</a:t>
            </a:r>
            <a:endParaRPr lang="en-GB" sz="1800" dirty="0"/>
          </a:p>
          <a:p>
            <a:pPr lvl="1"/>
            <a:r>
              <a:rPr lang="en-GB" sz="1800" dirty="0"/>
              <a:t>F95	</a:t>
            </a:r>
            <a:r>
              <a:rPr lang="en-GB" sz="1800" dirty="0" err="1"/>
              <a:t>Kipparaskanir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23374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A79841-CBC0-A56F-EA07-7A59AD283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07" y="1570461"/>
            <a:ext cx="4038996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ICD – 11 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kafli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Mental,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behavioural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or neurodevelopmental disorders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5640333A-D366-1BF0-F571-8AAE04953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620778"/>
              </p:ext>
            </p:extLst>
          </p:nvPr>
        </p:nvGraphicFramePr>
        <p:xfrm>
          <a:off x="4687502" y="1457340"/>
          <a:ext cx="7042535" cy="467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7DA1B53-91ED-02B4-E818-BD3C9BE5BAFE}"/>
              </a:ext>
            </a:extLst>
          </p:cNvPr>
          <p:cNvSpPr txBox="1"/>
          <p:nvPr/>
        </p:nvSpPr>
        <p:spPr>
          <a:xfrm>
            <a:off x="4687503" y="366206"/>
            <a:ext cx="68602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Neurodevelopmental disorders (6A00 – 6A06)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(</a:t>
            </a:r>
            <a:r>
              <a:rPr lang="en-US" sz="2800" dirty="0" err="1">
                <a:solidFill>
                  <a:srgbClr val="C00000"/>
                </a:solidFill>
              </a:rPr>
              <a:t>taugaþroskaraskanir</a:t>
            </a:r>
            <a:r>
              <a:rPr lang="en-US" sz="2800" dirty="0">
                <a:solidFill>
                  <a:srgbClr val="C00000"/>
                </a:solidFill>
              </a:rPr>
              <a:t>)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92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42F8B7-776B-B6C3-5CBF-1B08F438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5" y="1235523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3100" dirty="0" err="1">
                <a:solidFill>
                  <a:srgbClr val="FFFFFF"/>
                </a:solidFill>
              </a:rPr>
              <a:t>Algengustu</a:t>
            </a:r>
            <a:r>
              <a:rPr lang="en-GB" sz="3100" dirty="0">
                <a:solidFill>
                  <a:srgbClr val="FFFFFF"/>
                </a:solidFill>
              </a:rPr>
              <a:t> </a:t>
            </a:r>
            <a:r>
              <a:rPr lang="en-GB" sz="3100" dirty="0" err="1">
                <a:solidFill>
                  <a:srgbClr val="FFFFFF"/>
                </a:solidFill>
              </a:rPr>
              <a:t>greiningarnar</a:t>
            </a:r>
            <a:r>
              <a:rPr lang="en-GB" sz="3100" dirty="0">
                <a:solidFill>
                  <a:srgbClr val="FFFFFF"/>
                </a:solidFill>
              </a:rPr>
              <a:t> </a:t>
            </a:r>
            <a:r>
              <a:rPr lang="en-GB" sz="3100" dirty="0" err="1">
                <a:solidFill>
                  <a:srgbClr val="FFFFFF"/>
                </a:solidFill>
              </a:rPr>
              <a:t>við</a:t>
            </a:r>
            <a:r>
              <a:rPr lang="en-GB" sz="3100" dirty="0">
                <a:solidFill>
                  <a:srgbClr val="FFFFFF"/>
                </a:solidFill>
              </a:rPr>
              <a:t> </a:t>
            </a:r>
            <a:r>
              <a:rPr lang="en-GB" sz="3100" dirty="0" err="1">
                <a:solidFill>
                  <a:srgbClr val="FFFFFF"/>
                </a:solidFill>
              </a:rPr>
              <a:t>athuganir</a:t>
            </a:r>
            <a:r>
              <a:rPr lang="en-GB" sz="3100" dirty="0">
                <a:solidFill>
                  <a:srgbClr val="FFFFFF"/>
                </a:solidFill>
              </a:rPr>
              <a:t> á RGR </a:t>
            </a:r>
            <a:r>
              <a:rPr lang="en-GB" sz="3100" dirty="0" err="1">
                <a:solidFill>
                  <a:srgbClr val="FFFFFF"/>
                </a:solidFill>
              </a:rPr>
              <a:t>seinustu</a:t>
            </a:r>
            <a:r>
              <a:rPr lang="en-GB" sz="3100" dirty="0">
                <a:solidFill>
                  <a:srgbClr val="FFFFFF"/>
                </a:solidFill>
              </a:rPr>
              <a:t> </a:t>
            </a:r>
            <a:r>
              <a:rPr lang="en-GB" sz="3100" dirty="0" err="1">
                <a:solidFill>
                  <a:srgbClr val="FFFFFF"/>
                </a:solidFill>
              </a:rPr>
              <a:t>árin</a:t>
            </a:r>
            <a:endParaRPr lang="en-GB" sz="3100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75EE186-94B3-FC17-B042-80CBF70F3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257270"/>
              </p:ext>
            </p:extLst>
          </p:nvPr>
        </p:nvGraphicFramePr>
        <p:xfrm>
          <a:off x="4487451" y="1164781"/>
          <a:ext cx="7084436" cy="3788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00">
                  <a:extLst>
                    <a:ext uri="{9D8B030D-6E8A-4147-A177-3AD203B41FA5}">
                      <a16:colId xmlns:a16="http://schemas.microsoft.com/office/drawing/2014/main" val="3504044231"/>
                    </a:ext>
                  </a:extLst>
                </a:gridCol>
                <a:gridCol w="985309">
                  <a:extLst>
                    <a:ext uri="{9D8B030D-6E8A-4147-A177-3AD203B41FA5}">
                      <a16:colId xmlns:a16="http://schemas.microsoft.com/office/drawing/2014/main" val="2014819473"/>
                    </a:ext>
                  </a:extLst>
                </a:gridCol>
                <a:gridCol w="985309">
                  <a:extLst>
                    <a:ext uri="{9D8B030D-6E8A-4147-A177-3AD203B41FA5}">
                      <a16:colId xmlns:a16="http://schemas.microsoft.com/office/drawing/2014/main" val="3358887948"/>
                    </a:ext>
                  </a:extLst>
                </a:gridCol>
                <a:gridCol w="985309">
                  <a:extLst>
                    <a:ext uri="{9D8B030D-6E8A-4147-A177-3AD203B41FA5}">
                      <a16:colId xmlns:a16="http://schemas.microsoft.com/office/drawing/2014/main" val="1081575397"/>
                    </a:ext>
                  </a:extLst>
                </a:gridCol>
                <a:gridCol w="985309">
                  <a:extLst>
                    <a:ext uri="{9D8B030D-6E8A-4147-A177-3AD203B41FA5}">
                      <a16:colId xmlns:a16="http://schemas.microsoft.com/office/drawing/2014/main" val="1218837093"/>
                    </a:ext>
                  </a:extLst>
                </a:gridCol>
              </a:tblGrid>
              <a:tr h="686724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95982" marR="95982" marT="47992" marB="47992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2020</a:t>
                      </a:r>
                    </a:p>
                  </a:txBody>
                  <a:tcPr marL="95982" marR="95982" marT="47992" marB="47992" anchor="ctr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2021</a:t>
                      </a:r>
                    </a:p>
                  </a:txBody>
                  <a:tcPr marL="95982" marR="95982" marT="47992" marB="47992" anchor="ctr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2022</a:t>
                      </a:r>
                    </a:p>
                  </a:txBody>
                  <a:tcPr marL="95982" marR="95982" marT="47992" marB="47992" anchor="ctr"/>
                </a:tc>
                <a:tc>
                  <a:txBody>
                    <a:bodyPr/>
                    <a:lstStyle/>
                    <a:p>
                      <a:r>
                        <a:rPr lang="en-GB" sz="2100" dirty="0"/>
                        <a:t>2023</a:t>
                      </a:r>
                    </a:p>
                  </a:txBody>
                  <a:tcPr marL="95982" marR="95982" marT="47992" marB="47992" anchor="ctr"/>
                </a:tc>
                <a:extLst>
                  <a:ext uri="{0D108BD9-81ED-4DB2-BD59-A6C34878D82A}">
                    <a16:rowId xmlns:a16="http://schemas.microsoft.com/office/drawing/2014/main" val="3464264466"/>
                  </a:ext>
                </a:extLst>
              </a:tr>
              <a:tr h="468641">
                <a:tc>
                  <a:txBody>
                    <a:bodyPr/>
                    <a:lstStyle/>
                    <a:p>
                      <a:r>
                        <a:rPr lang="en-GB" sz="2100"/>
                        <a:t>Einhverfurófsraskanir</a:t>
                      </a:r>
                    </a:p>
                  </a:txBody>
                  <a:tcPr marL="95982" marR="95982" marT="47992" marB="47992"/>
                </a:tc>
                <a:tc>
                  <a:txBody>
                    <a:bodyPr/>
                    <a:lstStyle/>
                    <a:p>
                      <a:r>
                        <a:rPr lang="en-GB" sz="2100"/>
                        <a:t>66%</a:t>
                      </a:r>
                    </a:p>
                  </a:txBody>
                  <a:tcPr marL="95982" marR="95982" marT="47992" marB="47992"/>
                </a:tc>
                <a:tc>
                  <a:txBody>
                    <a:bodyPr/>
                    <a:lstStyle/>
                    <a:p>
                      <a:r>
                        <a:rPr lang="en-GB" sz="2100"/>
                        <a:t>77%</a:t>
                      </a:r>
                    </a:p>
                  </a:txBody>
                  <a:tcPr marL="95982" marR="95982" marT="47992" marB="47992"/>
                </a:tc>
                <a:tc>
                  <a:txBody>
                    <a:bodyPr/>
                    <a:lstStyle/>
                    <a:p>
                      <a:r>
                        <a:rPr lang="en-GB" sz="2100"/>
                        <a:t>71%</a:t>
                      </a:r>
                    </a:p>
                  </a:txBody>
                  <a:tcPr marL="95982" marR="95982" marT="47992" marB="47992"/>
                </a:tc>
                <a:tc>
                  <a:txBody>
                    <a:bodyPr/>
                    <a:lstStyle/>
                    <a:p>
                      <a:r>
                        <a:rPr lang="en-GB" sz="2100"/>
                        <a:t>74%</a:t>
                      </a:r>
                    </a:p>
                  </a:txBody>
                  <a:tcPr marL="95982" marR="95982" marT="47992" marB="47992"/>
                </a:tc>
                <a:extLst>
                  <a:ext uri="{0D108BD9-81ED-4DB2-BD59-A6C34878D82A}">
                    <a16:rowId xmlns:a16="http://schemas.microsoft.com/office/drawing/2014/main" val="91704666"/>
                  </a:ext>
                </a:extLst>
              </a:tr>
              <a:tr h="468641">
                <a:tc>
                  <a:txBody>
                    <a:bodyPr/>
                    <a:lstStyle/>
                    <a:p>
                      <a:r>
                        <a:rPr lang="en-GB" sz="2100"/>
                        <a:t>Málþroskaraskanir</a:t>
                      </a:r>
                    </a:p>
                  </a:txBody>
                  <a:tcPr marL="95982" marR="95982" marT="47992" marB="47992"/>
                </a:tc>
                <a:tc>
                  <a:txBody>
                    <a:bodyPr/>
                    <a:lstStyle/>
                    <a:p>
                      <a:r>
                        <a:rPr lang="en-GB" sz="2100"/>
                        <a:t>41%</a:t>
                      </a:r>
                    </a:p>
                  </a:txBody>
                  <a:tcPr marL="95982" marR="95982" marT="47992" marB="47992"/>
                </a:tc>
                <a:tc>
                  <a:txBody>
                    <a:bodyPr/>
                    <a:lstStyle/>
                    <a:p>
                      <a:r>
                        <a:rPr lang="en-GB" sz="2100"/>
                        <a:t>45%</a:t>
                      </a:r>
                    </a:p>
                  </a:txBody>
                  <a:tcPr marL="95982" marR="95982" marT="47992" marB="47992"/>
                </a:tc>
                <a:tc>
                  <a:txBody>
                    <a:bodyPr/>
                    <a:lstStyle/>
                    <a:p>
                      <a:r>
                        <a:rPr lang="en-GB" sz="2100"/>
                        <a:t>44%</a:t>
                      </a:r>
                    </a:p>
                  </a:txBody>
                  <a:tcPr marL="95982" marR="95982" marT="47992" marB="47992"/>
                </a:tc>
                <a:tc>
                  <a:txBody>
                    <a:bodyPr/>
                    <a:lstStyle/>
                    <a:p>
                      <a:r>
                        <a:rPr lang="en-GB" sz="2100"/>
                        <a:t>39%</a:t>
                      </a:r>
                    </a:p>
                  </a:txBody>
                  <a:tcPr marL="95982" marR="95982" marT="47992" marB="47992"/>
                </a:tc>
                <a:extLst>
                  <a:ext uri="{0D108BD9-81ED-4DB2-BD59-A6C34878D82A}">
                    <a16:rowId xmlns:a16="http://schemas.microsoft.com/office/drawing/2014/main" val="538798565"/>
                  </a:ext>
                </a:extLst>
              </a:tr>
              <a:tr h="468641">
                <a:tc>
                  <a:txBody>
                    <a:bodyPr/>
                    <a:lstStyle/>
                    <a:p>
                      <a:r>
                        <a:rPr lang="en-GB" sz="2100"/>
                        <a:t>Þroskahamlanir</a:t>
                      </a:r>
                    </a:p>
                  </a:txBody>
                  <a:tcPr marL="95982" marR="95982" marT="47992" marB="47992"/>
                </a:tc>
                <a:tc>
                  <a:txBody>
                    <a:bodyPr/>
                    <a:lstStyle/>
                    <a:p>
                      <a:r>
                        <a:rPr lang="en-GB" sz="2100"/>
                        <a:t>33%</a:t>
                      </a:r>
                    </a:p>
                  </a:txBody>
                  <a:tcPr marL="95982" marR="95982" marT="47992" marB="47992"/>
                </a:tc>
                <a:tc>
                  <a:txBody>
                    <a:bodyPr/>
                    <a:lstStyle/>
                    <a:p>
                      <a:r>
                        <a:rPr lang="en-GB" sz="2100"/>
                        <a:t>35%</a:t>
                      </a:r>
                    </a:p>
                  </a:txBody>
                  <a:tcPr marL="95982" marR="95982" marT="47992" marB="47992"/>
                </a:tc>
                <a:tc>
                  <a:txBody>
                    <a:bodyPr/>
                    <a:lstStyle/>
                    <a:p>
                      <a:r>
                        <a:rPr lang="en-GB" sz="2100"/>
                        <a:t>41%</a:t>
                      </a:r>
                    </a:p>
                  </a:txBody>
                  <a:tcPr marL="95982" marR="95982" marT="47992" marB="47992"/>
                </a:tc>
                <a:tc>
                  <a:txBody>
                    <a:bodyPr/>
                    <a:lstStyle/>
                    <a:p>
                      <a:r>
                        <a:rPr lang="en-GB" sz="2100"/>
                        <a:t>38%</a:t>
                      </a:r>
                    </a:p>
                  </a:txBody>
                  <a:tcPr marL="95982" marR="95982" marT="47992" marB="47992"/>
                </a:tc>
                <a:extLst>
                  <a:ext uri="{0D108BD9-81ED-4DB2-BD59-A6C34878D82A}">
                    <a16:rowId xmlns:a16="http://schemas.microsoft.com/office/drawing/2014/main" val="1102942922"/>
                  </a:ext>
                </a:extLst>
              </a:tr>
              <a:tr h="1650659">
                <a:tc>
                  <a:txBody>
                    <a:bodyPr/>
                    <a:lstStyle/>
                    <a:p>
                      <a:r>
                        <a:rPr lang="en-GB" sz="2100" dirty="0" err="1"/>
                        <a:t>Námserfiðleikar</a:t>
                      </a:r>
                      <a:r>
                        <a:rPr lang="en-GB" sz="2100" dirty="0"/>
                        <a:t>        </a:t>
                      </a:r>
                    </a:p>
                    <a:p>
                      <a:r>
                        <a:rPr lang="en-GB" sz="2100" dirty="0"/>
                        <a:t>(ekki </a:t>
                      </a:r>
                      <a:r>
                        <a:rPr lang="en-GB" sz="2100" dirty="0" err="1"/>
                        <a:t>þroskahömlun</a:t>
                      </a:r>
                      <a:r>
                        <a:rPr lang="en-GB" sz="2100" dirty="0"/>
                        <a:t>)                  ICD-10, F81 </a:t>
                      </a:r>
                      <a:r>
                        <a:rPr lang="en-GB" sz="2100" dirty="0" err="1"/>
                        <a:t>og</a:t>
                      </a:r>
                      <a:r>
                        <a:rPr lang="en-GB" sz="2100" dirty="0"/>
                        <a:t> F83</a:t>
                      </a:r>
                    </a:p>
                  </a:txBody>
                  <a:tcPr marL="95982" marR="95982" marT="47992" marB="47992" anchor="ctr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  <a:p>
                      <a:r>
                        <a:rPr lang="en-GB" sz="2100" dirty="0"/>
                        <a:t>25%</a:t>
                      </a:r>
                    </a:p>
                    <a:p>
                      <a:endParaRPr lang="en-GB" sz="2100" dirty="0"/>
                    </a:p>
                    <a:p>
                      <a:endParaRPr lang="en-GB" sz="2100" dirty="0"/>
                    </a:p>
                    <a:p>
                      <a:endParaRPr lang="en-GB" sz="2100" dirty="0"/>
                    </a:p>
                  </a:txBody>
                  <a:tcPr marL="95982" marR="95982" marT="47992" marB="47992" anchor="ctr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  <a:p>
                      <a:r>
                        <a:rPr lang="en-GB" sz="2100" dirty="0"/>
                        <a:t>21%</a:t>
                      </a:r>
                    </a:p>
                    <a:p>
                      <a:endParaRPr lang="en-GB" sz="2100" dirty="0"/>
                    </a:p>
                    <a:p>
                      <a:endParaRPr lang="en-GB" sz="2100" dirty="0"/>
                    </a:p>
                    <a:p>
                      <a:endParaRPr lang="en-GB" sz="2100" dirty="0"/>
                    </a:p>
                  </a:txBody>
                  <a:tcPr marL="95982" marR="95982" marT="47992" marB="47992" anchor="ctr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  <a:p>
                      <a:r>
                        <a:rPr lang="en-GB" sz="2100" dirty="0"/>
                        <a:t>22%</a:t>
                      </a:r>
                    </a:p>
                    <a:p>
                      <a:endParaRPr lang="en-GB" sz="2100" dirty="0"/>
                    </a:p>
                    <a:p>
                      <a:endParaRPr lang="en-GB" sz="2100" dirty="0"/>
                    </a:p>
                    <a:p>
                      <a:endParaRPr lang="en-GB" sz="2100" dirty="0"/>
                    </a:p>
                  </a:txBody>
                  <a:tcPr marL="95982" marR="95982" marT="47992" marB="47992" anchor="ctr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  <a:p>
                      <a:r>
                        <a:rPr lang="en-GB" sz="2100" dirty="0"/>
                        <a:t>14%</a:t>
                      </a:r>
                    </a:p>
                    <a:p>
                      <a:endParaRPr lang="en-GB" sz="2100" dirty="0"/>
                    </a:p>
                    <a:p>
                      <a:endParaRPr lang="en-GB" sz="2100" dirty="0"/>
                    </a:p>
                    <a:p>
                      <a:endParaRPr lang="en-GB" sz="2100" dirty="0"/>
                    </a:p>
                  </a:txBody>
                  <a:tcPr marL="95982" marR="95982" marT="47992" marB="47992" anchor="ctr"/>
                </a:tc>
                <a:extLst>
                  <a:ext uri="{0D108BD9-81ED-4DB2-BD59-A6C34878D82A}">
                    <a16:rowId xmlns:a16="http://schemas.microsoft.com/office/drawing/2014/main" val="1927685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260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54CCB-6D20-7FAD-FF1C-54F9F8A38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05F19-66A1-9164-5D28-AF1974A9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97641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Samspil</a:t>
            </a:r>
            <a:r>
              <a:rPr lang="en-US" sz="5400" dirty="0"/>
              <a:t> </a:t>
            </a:r>
            <a:r>
              <a:rPr lang="en-US" sz="5400" dirty="0" err="1"/>
              <a:t>einkenna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3F190-3BA8-B581-5D7E-72A2E13A0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383042"/>
            <a:ext cx="4243589" cy="33206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200" dirty="0" err="1"/>
              <a:t>Taugaþroskaraskanir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meðfylgjandi</a:t>
            </a:r>
            <a:r>
              <a:rPr lang="en-US" sz="2200" dirty="0"/>
              <a:t> </a:t>
            </a:r>
            <a:r>
              <a:rPr lang="en-US" sz="2200" dirty="0" err="1"/>
              <a:t>áskoranir</a:t>
            </a:r>
            <a:r>
              <a:rPr lang="en-US" sz="2200" dirty="0"/>
              <a:t> </a:t>
            </a:r>
          </a:p>
          <a:p>
            <a:r>
              <a:rPr lang="en-US" sz="2200" dirty="0"/>
              <a:t>Oft </a:t>
            </a:r>
            <a:r>
              <a:rPr lang="en-US" sz="2200" dirty="0" err="1"/>
              <a:t>greinast</a:t>
            </a:r>
            <a:r>
              <a:rPr lang="en-US" sz="2200" dirty="0"/>
              <a:t> </a:t>
            </a:r>
            <a:r>
              <a:rPr lang="en-US" sz="2200" dirty="0" err="1"/>
              <a:t>börnin</a:t>
            </a:r>
            <a:r>
              <a:rPr lang="en-US" sz="2200" dirty="0"/>
              <a:t> </a:t>
            </a:r>
            <a:r>
              <a:rPr lang="en-US" sz="2200" dirty="0" err="1"/>
              <a:t>með</a:t>
            </a:r>
            <a:r>
              <a:rPr lang="en-US" sz="2200" dirty="0"/>
              <a:t> </a:t>
            </a:r>
            <a:r>
              <a:rPr lang="en-US" sz="2200" dirty="0" err="1"/>
              <a:t>fleiri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eina </a:t>
            </a:r>
            <a:r>
              <a:rPr lang="en-US" sz="2200" dirty="0" err="1"/>
              <a:t>fötlun</a:t>
            </a:r>
            <a:endParaRPr lang="en-US" sz="2200" dirty="0"/>
          </a:p>
          <a:p>
            <a:r>
              <a:rPr lang="en-US" sz="2200" dirty="0" err="1"/>
              <a:t>Geðræn</a:t>
            </a:r>
            <a:r>
              <a:rPr lang="en-US" sz="2200" dirty="0"/>
              <a:t> </a:t>
            </a:r>
            <a:r>
              <a:rPr lang="en-US" sz="2200" dirty="0" err="1"/>
              <a:t>einkenni</a:t>
            </a:r>
            <a:r>
              <a:rPr lang="en-US" sz="2200" dirty="0"/>
              <a:t> </a:t>
            </a:r>
            <a:r>
              <a:rPr lang="en-US" sz="2200" dirty="0" err="1"/>
              <a:t>algeng</a:t>
            </a:r>
            <a:endParaRPr lang="en-US" sz="2200" dirty="0"/>
          </a:p>
          <a:p>
            <a:r>
              <a:rPr lang="en-US" sz="2200" dirty="0" err="1"/>
              <a:t>Einnig</a:t>
            </a:r>
            <a:r>
              <a:rPr lang="en-US" sz="2200" dirty="0"/>
              <a:t> </a:t>
            </a:r>
            <a:r>
              <a:rPr lang="en-US" sz="2200" dirty="0" err="1"/>
              <a:t>flogaveiki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svefnraskanir</a:t>
            </a:r>
            <a:endParaRPr lang="en-US" sz="2200" dirty="0"/>
          </a:p>
          <a:p>
            <a:r>
              <a:rPr lang="en-US" sz="2200" dirty="0" err="1"/>
              <a:t>Mikið</a:t>
            </a:r>
            <a:r>
              <a:rPr lang="en-US" sz="2200" dirty="0"/>
              <a:t> </a:t>
            </a:r>
            <a:r>
              <a:rPr lang="en-US" sz="2200" dirty="0" err="1"/>
              <a:t>samstarf</a:t>
            </a:r>
            <a:r>
              <a:rPr lang="en-US" sz="2200" dirty="0"/>
              <a:t> </a:t>
            </a:r>
            <a:r>
              <a:rPr lang="en-US" sz="2200" dirty="0" err="1"/>
              <a:t>við</a:t>
            </a:r>
            <a:r>
              <a:rPr lang="en-US" sz="2200" dirty="0"/>
              <a:t> </a:t>
            </a:r>
            <a:r>
              <a:rPr lang="en-US" sz="2200" dirty="0" err="1"/>
              <a:t>aðrar</a:t>
            </a:r>
            <a:r>
              <a:rPr lang="en-US" sz="2200" dirty="0"/>
              <a:t> </a:t>
            </a:r>
            <a:r>
              <a:rPr lang="en-US" sz="2200" dirty="0" err="1"/>
              <a:t>sérgreinar</a:t>
            </a:r>
            <a:r>
              <a:rPr lang="en-US" sz="2200" dirty="0"/>
              <a:t> – </a:t>
            </a:r>
            <a:r>
              <a:rPr lang="en-US" sz="2200" dirty="0" err="1"/>
              <a:t>taugalækningar</a:t>
            </a:r>
            <a:r>
              <a:rPr lang="en-US" sz="2200" dirty="0"/>
              <a:t>, </a:t>
            </a:r>
            <a:r>
              <a:rPr lang="en-US" sz="2200" dirty="0" err="1"/>
              <a:t>barna</a:t>
            </a:r>
            <a:r>
              <a:rPr lang="en-US" sz="2200" dirty="0"/>
              <a:t>-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unglingageðlækningar</a:t>
            </a:r>
            <a:r>
              <a:rPr lang="en-US" sz="2200" dirty="0"/>
              <a:t> </a:t>
            </a:r>
            <a:r>
              <a:rPr lang="en-US" sz="2200" dirty="0" err="1"/>
              <a:t>o.fl</a:t>
            </a:r>
            <a:r>
              <a:rPr lang="en-US" sz="2200" dirty="0"/>
              <a:t>.</a:t>
            </a:r>
          </a:p>
          <a:p>
            <a:endParaRPr lang="en-US" sz="2200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8F34A2C-B6E4-EE3D-C86D-B0051B1517F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20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E165EA-0CD0-8B0A-F0BF-92A69BD05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3" name="Rectangle 2765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4" name="Freeform: Shape 2765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ABBA4EC4-7796-6B43-2E57-11C7DF6C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Þroskahömlun</a:t>
            </a:r>
          </a:p>
        </p:txBody>
      </p:sp>
      <p:sp>
        <p:nvSpPr>
          <p:cNvPr id="27655" name="Arc 2765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AAC10065-AED8-2DFD-B102-DAD954DF81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Samheiti yfir þann hóp fatlaðra sem býr fyrst og fremst við verulega skerta vitsmunalega og félagslega færni</a:t>
            </a:r>
          </a:p>
          <a:p>
            <a:pPr>
              <a:defRPr/>
            </a:pPr>
            <a:r>
              <a:rPr lang="en-US"/>
              <a:t>Frammistaða á greindarprófi &gt;2 staðalfrávikum neðan meðaltals</a:t>
            </a:r>
          </a:p>
          <a:p>
            <a:pPr>
              <a:defRPr/>
            </a:pPr>
            <a:r>
              <a:rPr lang="en-US"/>
              <a:t>Skert aðlögun og félagsleg færni  </a:t>
            </a:r>
          </a:p>
          <a:p>
            <a:pPr lvl="1">
              <a:defRPr/>
            </a:pPr>
            <a:r>
              <a:rPr lang="en-US"/>
              <a:t>Færni við framkvæmd daglegra athafna sem nauðsynlegar eru til að einstaklingurinn geti lifað sjálfstæðu og innihaldsríku lífi á fullorðinsárum</a:t>
            </a:r>
          </a:p>
          <a:p>
            <a:pPr lvl="2">
              <a:defRPr/>
            </a:pPr>
            <a:r>
              <a:rPr lang="en-US"/>
              <a:t>Hagnýt málfærni</a:t>
            </a:r>
          </a:p>
          <a:p>
            <a:pPr lvl="2">
              <a:defRPr/>
            </a:pPr>
            <a:r>
              <a:rPr lang="en-US"/>
              <a:t>Athafnir daglegs lífs</a:t>
            </a:r>
          </a:p>
          <a:p>
            <a:pPr lvl="2">
              <a:defRPr/>
            </a:pPr>
            <a:r>
              <a:rPr lang="en-US"/>
              <a:t>Félagsfærni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29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9D346-00A1-C37A-7FD7-738F8E446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geniusdv.com/news_and_tutorials/2009/06/28/iq_bell_curve.gif">
            <a:extLst>
              <a:ext uri="{FF2B5EF4-FFF2-40B4-BE49-F238E27FC236}">
                <a16:creationId xmlns:a16="http://schemas.microsoft.com/office/drawing/2014/main" id="{753E2F3E-EDCF-3E57-74D5-42A85B5A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592" y="1484785"/>
            <a:ext cx="7848872" cy="402395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4035" name="TextBox 2">
            <a:extLst>
              <a:ext uri="{FF2B5EF4-FFF2-40B4-BE49-F238E27FC236}">
                <a16:creationId xmlns:a16="http://schemas.microsoft.com/office/drawing/2014/main" id="{188CE0D1-BE99-4732-76BA-D23D4AED9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777" y="260648"/>
            <a:ext cx="458894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s-IS" sz="2800" dirty="0">
                <a:latin typeface="Calibri" pitchFamily="34" charset="0"/>
              </a:rPr>
              <a:t>Normalkúrvan</a:t>
            </a:r>
          </a:p>
          <a:p>
            <a:pPr algn="ctr"/>
            <a:r>
              <a:rPr lang="is-IS" sz="2400" dirty="0">
                <a:latin typeface="Calibri" pitchFamily="34" charset="0"/>
              </a:rPr>
              <a:t>Sýnir dreifingu greindarvísitölunnar</a:t>
            </a:r>
          </a:p>
        </p:txBody>
      </p:sp>
      <p:sp>
        <p:nvSpPr>
          <p:cNvPr id="44036" name="TextBox 3">
            <a:extLst>
              <a:ext uri="{FF2B5EF4-FFF2-40B4-BE49-F238E27FC236}">
                <a16:creationId xmlns:a16="http://schemas.microsoft.com/office/drawing/2014/main" id="{EEFAF00B-C3BA-04C2-69AB-1BEBBA3CB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1" y="3212977"/>
            <a:ext cx="19762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s-IS" sz="2400" dirty="0">
                <a:solidFill>
                  <a:srgbClr val="00B0F0"/>
                </a:solidFill>
              </a:rPr>
              <a:t>Væg </a:t>
            </a:r>
          </a:p>
          <a:p>
            <a:pPr algn="ctr"/>
            <a:r>
              <a:rPr lang="is-IS" sz="2400" dirty="0">
                <a:solidFill>
                  <a:srgbClr val="00B0F0"/>
                </a:solidFill>
              </a:rPr>
              <a:t>þroskahömlun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185119-5D24-51C7-C654-50BC980F8D2C}"/>
              </a:ext>
            </a:extLst>
          </p:cNvPr>
          <p:cNvCxnSpPr>
            <a:stCxn id="44036" idx="2"/>
          </p:cNvCxnSpPr>
          <p:nvPr/>
        </p:nvCxnSpPr>
        <p:spPr>
          <a:xfrm>
            <a:off x="4563844" y="4043973"/>
            <a:ext cx="92542" cy="537428"/>
          </a:xfrm>
          <a:prstGeom prst="straightConnector1">
            <a:avLst/>
          </a:prstGeom>
          <a:ln w="412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8" name="TextBox 14">
            <a:extLst>
              <a:ext uri="{FF2B5EF4-FFF2-40B4-BE49-F238E27FC236}">
                <a16:creationId xmlns:a16="http://schemas.microsoft.com/office/drawing/2014/main" id="{9727C79E-8C99-9DA9-A004-FB9FC17C9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752" y="5661249"/>
            <a:ext cx="3744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s-IS" sz="2400" dirty="0">
                <a:solidFill>
                  <a:schemeClr val="accent6">
                    <a:lumMod val="75000"/>
                  </a:schemeClr>
                </a:solidFill>
              </a:rPr>
              <a:t>Almennir námserfiðleikar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48AA61-F25F-4FD8-BE46-FF35998E84B1}"/>
              </a:ext>
            </a:extLst>
          </p:cNvPr>
          <p:cNvCxnSpPr/>
          <p:nvPr/>
        </p:nvCxnSpPr>
        <p:spPr>
          <a:xfrm flipV="1">
            <a:off x="5663952" y="5013176"/>
            <a:ext cx="496" cy="576062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404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DF716E-9119-25A9-8E2B-B96946CFB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4" name="Rectangle 1025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6" name="Rectangle 1025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8" name="Rectangle 1025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0" name="Rectangle 1025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2" name="Freeform: Shape 1026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DB360D49-564E-AF8D-0A9D-9B21852F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Helstu orsakir fyrir þroskahömlun</a:t>
            </a:r>
          </a:p>
        </p:txBody>
      </p:sp>
      <p:pic>
        <p:nvPicPr>
          <p:cNvPr id="10242" name="Picture 2" descr="Table 1. Causes of Intellectual">
            <a:extLst>
              <a:ext uri="{FF2B5EF4-FFF2-40B4-BE49-F238E27FC236}">
                <a16:creationId xmlns:a16="http://schemas.microsoft.com/office/drawing/2014/main" id="{61D9F129-55FC-161F-CFAC-AA45BABE1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2048" y="467208"/>
            <a:ext cx="4146508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86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Einhverfa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Einhverfa</a:t>
            </a:r>
            <a:r>
              <a:rPr lang="en-US" dirty="0"/>
              <a:t> er </a:t>
            </a:r>
            <a:r>
              <a:rPr lang="en-US" dirty="0" err="1"/>
              <a:t>fötlun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skilgreind</a:t>
            </a:r>
            <a:r>
              <a:rPr lang="en-US" dirty="0"/>
              <a:t> er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þroskamynstri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hegðun</a:t>
            </a:r>
            <a:endParaRPr lang="en-US" dirty="0"/>
          </a:p>
          <a:p>
            <a:r>
              <a:rPr lang="en-US" dirty="0" err="1"/>
              <a:t>Sameiginleg</a:t>
            </a:r>
            <a:r>
              <a:rPr lang="en-US" dirty="0"/>
              <a:t> </a:t>
            </a:r>
            <a:r>
              <a:rPr lang="en-US" dirty="0" err="1"/>
              <a:t>einkenni</a:t>
            </a:r>
            <a:endParaRPr lang="en-US" dirty="0"/>
          </a:p>
          <a:p>
            <a:pPr lvl="3"/>
            <a:r>
              <a:rPr lang="en-US" dirty="0" err="1"/>
              <a:t>Skertur</a:t>
            </a:r>
            <a:r>
              <a:rPr lang="en-US" dirty="0"/>
              <a:t> </a:t>
            </a:r>
            <a:r>
              <a:rPr lang="en-US" dirty="0" err="1"/>
              <a:t>hæfileiki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félagslegra</a:t>
            </a:r>
            <a:r>
              <a:rPr lang="en-US" dirty="0"/>
              <a:t> </a:t>
            </a:r>
            <a:r>
              <a:rPr lang="en-US" dirty="0" err="1"/>
              <a:t>samskipta</a:t>
            </a:r>
            <a:endParaRPr lang="en-US" dirty="0"/>
          </a:p>
          <a:p>
            <a:pPr lvl="3"/>
            <a:r>
              <a:rPr lang="en-US" dirty="0" err="1"/>
              <a:t>Skert</a:t>
            </a:r>
            <a:r>
              <a:rPr lang="en-US" dirty="0"/>
              <a:t> geta í </a:t>
            </a:r>
            <a:r>
              <a:rPr lang="en-US" dirty="0" err="1"/>
              <a:t>máli</a:t>
            </a:r>
            <a:r>
              <a:rPr lang="en-US" dirty="0"/>
              <a:t>, </a:t>
            </a:r>
            <a:r>
              <a:rPr lang="en-US" dirty="0" err="1"/>
              <a:t>öðrum</a:t>
            </a:r>
            <a:r>
              <a:rPr lang="en-US" dirty="0"/>
              <a:t> </a:t>
            </a:r>
            <a:r>
              <a:rPr lang="en-US" dirty="0" err="1"/>
              <a:t>tjáskiptum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leik</a:t>
            </a:r>
            <a:endParaRPr lang="en-US" dirty="0"/>
          </a:p>
          <a:p>
            <a:pPr lvl="3"/>
            <a:r>
              <a:rPr lang="en-US" dirty="0" err="1"/>
              <a:t>Tilhneiging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sérkennilegrar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 </a:t>
            </a:r>
            <a:r>
              <a:rPr lang="en-US" dirty="0" err="1"/>
              <a:t>áráttukenndrar</a:t>
            </a:r>
            <a:r>
              <a:rPr lang="en-US" dirty="0"/>
              <a:t> </a:t>
            </a:r>
            <a:r>
              <a:rPr lang="en-US" dirty="0" err="1"/>
              <a:t>hegðunar</a:t>
            </a:r>
            <a:endParaRPr lang="en-US" dirty="0"/>
          </a:p>
          <a:p>
            <a:r>
              <a:rPr lang="en-US" dirty="0" err="1"/>
              <a:t>Einkenni</a:t>
            </a:r>
            <a:r>
              <a:rPr lang="en-US" dirty="0"/>
              <a:t> </a:t>
            </a:r>
            <a:r>
              <a:rPr lang="en-US" dirty="0" err="1"/>
              <a:t>mjög</a:t>
            </a:r>
            <a:r>
              <a:rPr lang="en-US" dirty="0"/>
              <a:t> </a:t>
            </a:r>
            <a:r>
              <a:rPr lang="en-US" dirty="0" err="1"/>
              <a:t>breytileg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hvert</a:t>
            </a:r>
            <a:r>
              <a:rPr lang="en-US" dirty="0"/>
              <a:t> barn </a:t>
            </a:r>
            <a:r>
              <a:rPr lang="en-US" dirty="0" err="1"/>
              <a:t>einstakt</a:t>
            </a:r>
            <a:endParaRPr lang="en-US" dirty="0"/>
          </a:p>
          <a:p>
            <a:r>
              <a:rPr lang="en-US" dirty="0" err="1"/>
              <a:t>Misstyrkur</a:t>
            </a:r>
            <a:r>
              <a:rPr lang="en-US" dirty="0"/>
              <a:t> í </a:t>
            </a:r>
            <a:r>
              <a:rPr lang="en-US" dirty="0" err="1"/>
              <a:t>þroska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mismunandi</a:t>
            </a:r>
            <a:r>
              <a:rPr lang="en-US" dirty="0"/>
              <a:t> </a:t>
            </a:r>
            <a:r>
              <a:rPr lang="en-US" dirty="0" err="1"/>
              <a:t>færni</a:t>
            </a:r>
            <a:r>
              <a:rPr lang="en-US" dirty="0"/>
              <a:t> í </a:t>
            </a:r>
            <a:r>
              <a:rPr lang="en-US" dirty="0" err="1"/>
              <a:t>mismunandi</a:t>
            </a:r>
            <a:r>
              <a:rPr lang="en-US" dirty="0"/>
              <a:t> </a:t>
            </a:r>
            <a:r>
              <a:rPr lang="en-US" dirty="0" err="1"/>
              <a:t>aðstæðum</a:t>
            </a:r>
            <a:r>
              <a:rPr lang="en-US" dirty="0"/>
              <a:t> er </a:t>
            </a:r>
            <a:r>
              <a:rPr lang="en-US" dirty="0" err="1"/>
              <a:t>áberandi</a:t>
            </a:r>
            <a:r>
              <a:rPr lang="en-US" dirty="0"/>
              <a:t> </a:t>
            </a:r>
          </a:p>
          <a:p>
            <a:r>
              <a:rPr lang="en-US" dirty="0"/>
              <a:t>Fleiri </a:t>
            </a:r>
            <a:r>
              <a:rPr lang="en-US" dirty="0" err="1"/>
              <a:t>drengir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stúlkur</a:t>
            </a:r>
            <a:r>
              <a:rPr lang="en-US" dirty="0"/>
              <a:t> </a:t>
            </a:r>
            <a:r>
              <a:rPr lang="en-US" dirty="0" err="1"/>
              <a:t>greinast</a:t>
            </a:r>
            <a:r>
              <a:rPr lang="en-US" dirty="0"/>
              <a:t>,                   3-4 </a:t>
            </a:r>
            <a:r>
              <a:rPr lang="en-US" dirty="0" err="1"/>
              <a:t>drengir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hverja</a:t>
            </a:r>
            <a:r>
              <a:rPr lang="en-US" dirty="0"/>
              <a:t> </a:t>
            </a:r>
            <a:r>
              <a:rPr lang="en-US" dirty="0" err="1"/>
              <a:t>stúlku</a:t>
            </a:r>
            <a:endParaRPr lang="en-US" dirty="0"/>
          </a:p>
          <a:p>
            <a:pPr mar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28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045483"/>
              </p:ext>
            </p:extLst>
          </p:nvPr>
        </p:nvGraphicFramePr>
        <p:xfrm>
          <a:off x="6626125" y="1690688"/>
          <a:ext cx="4812420" cy="381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4570530" imgH="3427400" progId="PowerPoint.Show.12">
                  <p:embed/>
                </p:oleObj>
              </mc:Choice>
              <mc:Fallback>
                <p:oleObj name="Presentation" r:id="rId3" imgW="4570530" imgH="3427400" progId="PowerPoint.Show.12">
                  <p:embed/>
                  <p:pic>
                    <p:nvPicPr>
                      <p:cNvPr id="747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6125" y="1690688"/>
                        <a:ext cx="4812420" cy="3816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4049FF77-C022-6B48-2840-7F3C8233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0" dirty="0"/>
              <a:t>Einkenni einhverfu, nokkur dæmi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1C1E2F-8797-6298-A1C8-A9A11A3DB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14610"/>
            <a:ext cx="5157787" cy="3684588"/>
          </a:xfrm>
        </p:spPr>
        <p:txBody>
          <a:bodyPr>
            <a:normAutofit fontScale="85000" lnSpcReduction="10000"/>
          </a:bodyPr>
          <a:lstStyle/>
          <a:p>
            <a:r>
              <a:rPr lang="is-IS" sz="2400" noProof="0" dirty="0"/>
              <a:t>Félagslegt samspil</a:t>
            </a:r>
          </a:p>
          <a:p>
            <a:pPr lvl="2"/>
            <a:r>
              <a:rPr lang="is-IS" noProof="0" dirty="0"/>
              <a:t>Skortur á </a:t>
            </a:r>
            <a:r>
              <a:rPr lang="is-IS" noProof="0" dirty="0" err="1"/>
              <a:t>augnsambandi</a:t>
            </a:r>
            <a:endParaRPr lang="is-IS" noProof="0" dirty="0"/>
          </a:p>
          <a:p>
            <a:pPr lvl="2"/>
            <a:r>
              <a:rPr lang="is-IS" noProof="0" dirty="0"/>
              <a:t>Lítið frumkvæði að samskiptum</a:t>
            </a:r>
          </a:p>
          <a:p>
            <a:pPr lvl="2"/>
            <a:r>
              <a:rPr lang="is-IS" noProof="0" dirty="0"/>
              <a:t>Óvenjuleg svipbrigði</a:t>
            </a:r>
          </a:p>
          <a:p>
            <a:r>
              <a:rPr lang="is-IS" sz="2400" noProof="0" dirty="0"/>
              <a:t>Boðskipti</a:t>
            </a:r>
          </a:p>
          <a:p>
            <a:pPr lvl="2"/>
            <a:r>
              <a:rPr lang="is-IS" noProof="0" dirty="0"/>
              <a:t>Vantar upp á bendingar og látbragð, </a:t>
            </a:r>
            <a:r>
              <a:rPr lang="is-IS" noProof="0" dirty="0" err="1"/>
              <a:t>eftirhermu</a:t>
            </a:r>
            <a:r>
              <a:rPr lang="is-IS" noProof="0" dirty="0"/>
              <a:t>, ímyndunarleik og gagnkvæmni í samræðum</a:t>
            </a:r>
          </a:p>
          <a:p>
            <a:r>
              <a:rPr lang="is-IS" sz="2400" noProof="0" dirty="0"/>
              <a:t>Endurtekningarsöm hegðun</a:t>
            </a:r>
          </a:p>
          <a:p>
            <a:pPr lvl="2"/>
            <a:r>
              <a:rPr lang="is-IS" noProof="0" dirty="0"/>
              <a:t>Þröng eða sérstök áhugasvið</a:t>
            </a:r>
          </a:p>
          <a:p>
            <a:pPr lvl="2"/>
            <a:r>
              <a:rPr lang="is-IS" noProof="0" dirty="0"/>
              <a:t>Athafnir þarf að framkvæma í ákveðinni röð</a:t>
            </a:r>
          </a:p>
          <a:p>
            <a:pPr lvl="2"/>
            <a:r>
              <a:rPr lang="is-IS" noProof="0" dirty="0"/>
              <a:t>Sérstakar, endurteknar handahreyfingar</a:t>
            </a:r>
          </a:p>
          <a:p>
            <a:pPr lvl="2"/>
            <a:r>
              <a:rPr lang="is-IS" noProof="0" dirty="0"/>
              <a:t>Skynjun oft óvenjuleg</a:t>
            </a:r>
          </a:p>
          <a:p>
            <a:pPr lvl="2"/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5103D3-3BD7-75BB-63BE-F19F7414F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3456" y="6858000"/>
            <a:ext cx="5160961" cy="3684588"/>
          </a:xfrm>
        </p:spPr>
        <p:txBody>
          <a:bodyPr>
            <a:normAutofit fontScale="85000"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39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81F66C5-2CE3-4629-B15F-B0B27595C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s-IS">
                <a:solidFill>
                  <a:srgbClr val="FFFFFF"/>
                </a:solidFill>
              </a:rPr>
              <a:t>Greining einhverfu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109" name="Arc 410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1FED3DA-49A4-4D5C-8D52-3108D3D44B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is-IS"/>
              <a:t>Sjaldnast útlitssérkenni</a:t>
            </a:r>
          </a:p>
          <a:p>
            <a:pPr eaLnBrk="1" hangingPunct="1">
              <a:defRPr/>
            </a:pPr>
            <a:r>
              <a:rPr lang="is-IS"/>
              <a:t>Ekkert eitt líffræðilegt próf lagt til grundvallar </a:t>
            </a:r>
          </a:p>
          <a:p>
            <a:pPr eaLnBrk="1" hangingPunct="1">
              <a:defRPr/>
            </a:pPr>
            <a:r>
              <a:rPr lang="is-IS"/>
              <a:t>Greiningin er byggð á </a:t>
            </a:r>
          </a:p>
          <a:p>
            <a:pPr lvl="1" eaLnBrk="1" hangingPunct="1">
              <a:defRPr/>
            </a:pPr>
            <a:r>
              <a:rPr lang="is-IS" dirty="0"/>
              <a:t>Nákvæmri þroskasögu </a:t>
            </a:r>
          </a:p>
          <a:p>
            <a:pPr lvl="1" eaLnBrk="1" hangingPunct="1">
              <a:defRPr/>
            </a:pPr>
            <a:r>
              <a:rPr lang="is-IS" dirty="0"/>
              <a:t>Skoðun </a:t>
            </a:r>
          </a:p>
          <a:p>
            <a:pPr lvl="1" eaLnBrk="1" hangingPunct="1">
              <a:defRPr/>
            </a:pPr>
            <a:r>
              <a:rPr lang="is-IS" dirty="0"/>
              <a:t>Hegðunarathugun (ADOS, Autism Diagnostic Observation Schedule)</a:t>
            </a:r>
          </a:p>
          <a:p>
            <a:pPr lvl="1" eaLnBrk="1" hangingPunct="1">
              <a:defRPr/>
            </a:pPr>
            <a:r>
              <a:rPr lang="is-IS" dirty="0"/>
              <a:t>Greiningarviðtali fyrir einhverfu (ADI, Autism Diagnostic Interview)</a:t>
            </a:r>
          </a:p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2" name="Rectangle 112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4" name="Freeform: Shape 112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15FB57FD-603F-490E-A1CD-2AB23EDA2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s-IS" sz="4100">
                <a:solidFill>
                  <a:srgbClr val="FFFFFF"/>
                </a:solidFill>
              </a:rPr>
              <a:t>Ráðgjafar- og greiningarstöð </a:t>
            </a:r>
          </a:p>
        </p:txBody>
      </p:sp>
      <p:sp>
        <p:nvSpPr>
          <p:cNvPr id="11276" name="Arc 112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B55C747-1FF4-4E8D-B5B4-DFC259580A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/>
          </a:bodyPr>
          <a:lstStyle/>
          <a:p>
            <a:pPr eaLnBrk="1" hangingPunct="1">
              <a:defRPr/>
            </a:pPr>
            <a:r>
              <a:rPr lang="is-IS" dirty="0"/>
              <a:t>Hlutverk stöðvarinnar er að efla lífsgæði og bæta framtíð barna og unglinga með </a:t>
            </a:r>
            <a:r>
              <a:rPr lang="is-IS" dirty="0" err="1"/>
              <a:t>þroskaraskanir</a:t>
            </a:r>
            <a:r>
              <a:rPr lang="is-IS" dirty="0"/>
              <a:t> sem leitt geta til fötlunar </a:t>
            </a:r>
          </a:p>
          <a:p>
            <a:pPr eaLnBrk="1" hangingPunct="1">
              <a:defRPr/>
            </a:pPr>
            <a:r>
              <a:rPr lang="is-IS" dirty="0"/>
              <a:t>Á heimasíðunni </a:t>
            </a:r>
            <a:r>
              <a:rPr lang="is-IS" dirty="0">
                <a:hlinkClick r:id="rId3"/>
              </a:rPr>
              <a:t>www.rgr.is</a:t>
            </a:r>
            <a:r>
              <a:rPr lang="is-IS" dirty="0"/>
              <a:t> er að finna ýmsar gagnlegar upplýsingar um starfsemina og einnig fræðsluefni um fatlanir og ýmis heilkenni</a:t>
            </a:r>
          </a:p>
          <a:p>
            <a:pPr eaLnBrk="1" hangingPunct="1">
              <a:defRPr/>
            </a:pPr>
            <a:endParaRPr lang="is-IS" dirty="0"/>
          </a:p>
          <a:p>
            <a:pPr>
              <a:defRPr/>
            </a:pPr>
            <a:r>
              <a:rPr lang="is-IS" dirty="0"/>
              <a:t>Stofnunin tók til starfa 1. janúar 1986</a:t>
            </a:r>
          </a:p>
          <a:p>
            <a:pPr>
              <a:defRPr/>
            </a:pPr>
            <a:r>
              <a:rPr lang="is-IS" dirty="0"/>
              <a:t>Við störfum á landsvísu, þ.e. sinnum börnum og unglingum til 18 ára aldurs af öllu landinu</a:t>
            </a:r>
          </a:p>
          <a:p>
            <a:pPr>
              <a:defRPr/>
            </a:pPr>
            <a:r>
              <a:rPr lang="is-IS" dirty="0"/>
              <a:t>Lög um Ráðgjafar- og greiningarstöð frá árinu 2003, nýjustu breytingar frá 1. janúar 2022 </a:t>
            </a:r>
            <a:r>
              <a:rPr lang="is-IS" sz="2600" dirty="0">
                <a:hlinkClick r:id="rId4"/>
              </a:rPr>
              <a:t>https://www.althingi.is/lagas/nuna/2003083.html</a:t>
            </a:r>
            <a:r>
              <a:rPr lang="is-IS" sz="2600" dirty="0"/>
              <a:t> </a:t>
            </a:r>
          </a:p>
          <a:p>
            <a:pPr eaLnBrk="1" hangingPunct="1">
              <a:defRPr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87180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Content Placeholder 2">
            <a:extLst>
              <a:ext uri="{FF2B5EF4-FFF2-40B4-BE49-F238E27FC236}">
                <a16:creationId xmlns:a16="http://schemas.microsoft.com/office/drawing/2014/main" id="{9DD5C471-6DBB-F019-8D96-458AAB252BF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318004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0425A-3328-6BED-54FF-3D43A72E5C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CD2BAE-ACC6-3D32-E0AA-BC4865477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692" y="1420019"/>
            <a:ext cx="4616779" cy="461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E2D4430-4AF7-6D1A-F2E2-A717E5BE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Aukin</a:t>
            </a:r>
            <a:r>
              <a:rPr lang="en-GB" dirty="0"/>
              <a:t> </a:t>
            </a:r>
            <a:r>
              <a:rPr lang="en-GB" dirty="0" err="1"/>
              <a:t>tíðni</a:t>
            </a:r>
            <a:r>
              <a:rPr lang="en-GB" dirty="0"/>
              <a:t> </a:t>
            </a:r>
            <a:r>
              <a:rPr lang="en-GB" dirty="0" err="1"/>
              <a:t>einhverfu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C2B8A-9265-72CB-37E7-52057FF5242A}"/>
              </a:ext>
            </a:extLst>
          </p:cNvPr>
          <p:cNvSpPr txBox="1"/>
          <p:nvPr/>
        </p:nvSpPr>
        <p:spPr>
          <a:xfrm>
            <a:off x="6172200" y="6308209"/>
            <a:ext cx="513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CDC; </a:t>
            </a:r>
            <a:r>
              <a:rPr lang="en-GB" dirty="0" err="1"/>
              <a:t>Centers</a:t>
            </a:r>
            <a:r>
              <a:rPr lang="en-GB" dirty="0"/>
              <a:t> for Disease Control and prevention í US</a:t>
            </a:r>
          </a:p>
        </p:txBody>
      </p:sp>
    </p:spTree>
    <p:extLst>
      <p:ext uri="{BB962C8B-B14F-4D97-AF65-F5344CB8AC3E}">
        <p14:creationId xmlns:p14="http://schemas.microsoft.com/office/powerpoint/2010/main" val="2455595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A31A5C-AEFF-E6CC-40BB-B9F6771D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Einhverfa – Framvinda og horfur</a:t>
            </a:r>
          </a:p>
        </p:txBody>
      </p:sp>
      <p:pic>
        <p:nvPicPr>
          <p:cNvPr id="1026" name="Picture 2" descr="attachment-638286">
            <a:extLst>
              <a:ext uri="{FF2B5EF4-FFF2-40B4-BE49-F238E27FC236}">
                <a16:creationId xmlns:a16="http://schemas.microsoft.com/office/drawing/2014/main" id="{05F86BA6-A483-C4DE-74F9-3C2FAF5C8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" r="1" b="1"/>
          <a:stretch>
            <a:fillRect/>
          </a:stretch>
        </p:blipFill>
        <p:spPr bwMode="auto">
          <a:xfrm>
            <a:off x="735106" y="672359"/>
            <a:ext cx="3532093" cy="5201044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9A7135-6AB7-5B85-E480-039BAF552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000" dirty="0" err="1"/>
              <a:t>Framvinda</a:t>
            </a:r>
            <a:r>
              <a:rPr lang="en-GB" sz="2000" dirty="0"/>
              <a:t> </a:t>
            </a:r>
            <a:r>
              <a:rPr lang="en-GB" sz="2000" dirty="0" err="1"/>
              <a:t>einkenna</a:t>
            </a:r>
            <a:r>
              <a:rPr lang="en-GB" sz="2000" dirty="0"/>
              <a:t> er </a:t>
            </a:r>
            <a:r>
              <a:rPr lang="en-GB" sz="2000" dirty="0" err="1"/>
              <a:t>breytileg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háð</a:t>
            </a:r>
            <a:r>
              <a:rPr lang="en-GB" sz="2000" dirty="0"/>
              <a:t> </a:t>
            </a:r>
            <a:r>
              <a:rPr lang="en-GB" sz="2000" dirty="0" err="1"/>
              <a:t>ýmsu</a:t>
            </a:r>
            <a:endParaRPr lang="en-GB" sz="2000" dirty="0"/>
          </a:p>
          <a:p>
            <a:pPr lvl="2"/>
            <a:r>
              <a:rPr lang="en-GB" dirty="0" err="1"/>
              <a:t>Heilsufari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meðröskunum</a:t>
            </a:r>
            <a:r>
              <a:rPr lang="en-GB" dirty="0"/>
              <a:t> </a:t>
            </a:r>
            <a:r>
              <a:rPr lang="en-GB" dirty="0" err="1"/>
              <a:t>t.d.</a:t>
            </a:r>
            <a:r>
              <a:rPr lang="en-GB" dirty="0"/>
              <a:t> </a:t>
            </a:r>
            <a:r>
              <a:rPr lang="en-GB" dirty="0" err="1"/>
              <a:t>flogaveiki</a:t>
            </a:r>
            <a:endParaRPr lang="en-GB" dirty="0"/>
          </a:p>
          <a:p>
            <a:pPr lvl="2"/>
            <a:r>
              <a:rPr lang="en-GB" dirty="0" err="1"/>
              <a:t>Vitsmunaþroska</a:t>
            </a:r>
            <a:endParaRPr lang="en-GB" dirty="0"/>
          </a:p>
          <a:p>
            <a:pPr lvl="2"/>
            <a:r>
              <a:rPr lang="en-GB" dirty="0"/>
              <a:t>Getu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tjá</a:t>
            </a:r>
            <a:r>
              <a:rPr lang="en-GB" dirty="0"/>
              <a:t> sig </a:t>
            </a:r>
            <a:r>
              <a:rPr lang="en-GB" dirty="0" err="1"/>
              <a:t>mállega</a:t>
            </a:r>
            <a:endParaRPr lang="en-GB" dirty="0"/>
          </a:p>
          <a:p>
            <a:pPr lvl="2"/>
            <a:r>
              <a:rPr lang="en-GB" dirty="0"/>
              <a:t>Magni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gæðum</a:t>
            </a:r>
            <a:r>
              <a:rPr lang="en-GB" dirty="0"/>
              <a:t> </a:t>
            </a:r>
            <a:r>
              <a:rPr lang="en-GB" dirty="0" err="1"/>
              <a:t>þjónustu</a:t>
            </a:r>
            <a:endParaRPr lang="en-GB" dirty="0"/>
          </a:p>
          <a:p>
            <a:r>
              <a:rPr lang="en-GB" sz="2000" dirty="0" err="1"/>
              <a:t>Stundum</a:t>
            </a:r>
            <a:r>
              <a:rPr lang="en-GB" sz="2000" dirty="0"/>
              <a:t> </a:t>
            </a:r>
            <a:r>
              <a:rPr lang="en-GB" sz="2000" dirty="0" err="1"/>
              <a:t>dregur</a:t>
            </a:r>
            <a:r>
              <a:rPr lang="en-GB" sz="2000" dirty="0"/>
              <a:t> </a:t>
            </a:r>
            <a:r>
              <a:rPr lang="en-GB" sz="2000" dirty="0" err="1"/>
              <a:t>úr</a:t>
            </a:r>
            <a:r>
              <a:rPr lang="en-GB" sz="2000" dirty="0"/>
              <a:t> </a:t>
            </a:r>
            <a:r>
              <a:rPr lang="en-GB" sz="2000" dirty="0" err="1"/>
              <a:t>einkennum</a:t>
            </a:r>
            <a:r>
              <a:rPr lang="en-GB" sz="2000" dirty="0"/>
              <a:t> </a:t>
            </a:r>
            <a:r>
              <a:rPr lang="en-GB" sz="2000" dirty="0" err="1"/>
              <a:t>eftir</a:t>
            </a:r>
            <a:r>
              <a:rPr lang="en-GB" sz="2000" dirty="0"/>
              <a:t> </a:t>
            </a:r>
            <a:r>
              <a:rPr lang="en-GB" sz="2000" dirty="0" err="1"/>
              <a:t>því</a:t>
            </a:r>
            <a:r>
              <a:rPr lang="en-GB" sz="2000" dirty="0"/>
              <a:t> </a:t>
            </a:r>
            <a:r>
              <a:rPr lang="en-GB" sz="2000" dirty="0" err="1"/>
              <a:t>sem</a:t>
            </a:r>
            <a:r>
              <a:rPr lang="en-GB" sz="2000" dirty="0"/>
              <a:t> </a:t>
            </a:r>
            <a:r>
              <a:rPr lang="en-GB" sz="2000" dirty="0" err="1"/>
              <a:t>barnið</a:t>
            </a:r>
            <a:r>
              <a:rPr lang="en-GB" sz="2000" dirty="0"/>
              <a:t> </a:t>
            </a:r>
            <a:r>
              <a:rPr lang="en-GB" sz="2000" dirty="0" err="1"/>
              <a:t>eldist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getur</a:t>
            </a:r>
            <a:r>
              <a:rPr lang="en-GB" sz="2000" dirty="0"/>
              <a:t> </a:t>
            </a:r>
            <a:r>
              <a:rPr lang="en-GB" sz="2000" dirty="0" err="1"/>
              <a:t>það</a:t>
            </a:r>
            <a:r>
              <a:rPr lang="en-GB" sz="2000" dirty="0"/>
              <a:t> </a:t>
            </a:r>
            <a:r>
              <a:rPr lang="en-GB" sz="2000" dirty="0" err="1"/>
              <a:t>m.a.</a:t>
            </a:r>
            <a:r>
              <a:rPr lang="en-GB" sz="2000" dirty="0"/>
              <a:t> </a:t>
            </a:r>
            <a:r>
              <a:rPr lang="en-GB" sz="2000" dirty="0" err="1"/>
              <a:t>skýrst</a:t>
            </a:r>
            <a:r>
              <a:rPr lang="en-GB" sz="2000" dirty="0"/>
              <a:t> </a:t>
            </a:r>
            <a:r>
              <a:rPr lang="en-GB" sz="2000" dirty="0" err="1"/>
              <a:t>af</a:t>
            </a:r>
            <a:r>
              <a:rPr lang="en-GB" sz="2000" dirty="0"/>
              <a:t> </a:t>
            </a:r>
            <a:r>
              <a:rPr lang="en-GB" sz="2000" dirty="0" err="1"/>
              <a:t>árangursríkri</a:t>
            </a:r>
            <a:r>
              <a:rPr lang="en-GB" sz="2000" dirty="0"/>
              <a:t> </a:t>
            </a:r>
            <a:r>
              <a:rPr lang="en-GB" sz="2000" dirty="0" err="1"/>
              <a:t>íhlutun</a:t>
            </a:r>
            <a:endParaRPr lang="en-GB" sz="2000" dirty="0"/>
          </a:p>
          <a:p>
            <a:r>
              <a:rPr lang="en-GB" sz="2000" dirty="0" err="1"/>
              <a:t>Sjá</a:t>
            </a:r>
            <a:r>
              <a:rPr lang="en-GB" sz="2000" dirty="0"/>
              <a:t> </a:t>
            </a:r>
            <a:r>
              <a:rPr lang="en-GB" sz="2000" dirty="0" err="1"/>
              <a:t>nánar</a:t>
            </a:r>
            <a:r>
              <a:rPr lang="en-GB" sz="2000" dirty="0"/>
              <a:t> </a:t>
            </a:r>
            <a:r>
              <a:rPr lang="en-GB" sz="2000" dirty="0" err="1"/>
              <a:t>m.a.</a:t>
            </a:r>
            <a:r>
              <a:rPr lang="en-GB" sz="2000" dirty="0"/>
              <a:t> í </a:t>
            </a:r>
            <a:r>
              <a:rPr lang="en-GB" sz="2000" dirty="0" err="1"/>
              <a:t>bókinni</a:t>
            </a:r>
            <a:r>
              <a:rPr lang="en-GB" sz="2000" dirty="0"/>
              <a:t> </a:t>
            </a:r>
            <a:r>
              <a:rPr lang="en-GB" sz="2000" dirty="0" err="1"/>
              <a:t>Litróf</a:t>
            </a:r>
            <a:r>
              <a:rPr lang="en-GB" sz="2000" dirty="0"/>
              <a:t> </a:t>
            </a:r>
            <a:r>
              <a:rPr lang="en-GB" sz="2000" dirty="0" err="1"/>
              <a:t>einhverfunnar</a:t>
            </a:r>
            <a:r>
              <a:rPr lang="en-GB" sz="2000" dirty="0"/>
              <a:t>                      (</a:t>
            </a:r>
            <a:r>
              <a:rPr lang="en-GB" sz="2000" dirty="0" err="1"/>
              <a:t>ritstjórar</a:t>
            </a:r>
            <a:r>
              <a:rPr lang="en-GB" sz="2000" dirty="0"/>
              <a:t> </a:t>
            </a:r>
            <a:r>
              <a:rPr lang="en-GB" sz="2000" dirty="0" err="1"/>
              <a:t>Sigíður</a:t>
            </a:r>
            <a:r>
              <a:rPr lang="en-GB" sz="2000" dirty="0"/>
              <a:t> Lóa Jónsdóttir </a:t>
            </a:r>
            <a:r>
              <a:rPr lang="en-GB" sz="2000" dirty="0" err="1"/>
              <a:t>og</a:t>
            </a:r>
            <a:r>
              <a:rPr lang="en-GB" sz="2000" dirty="0"/>
              <a:t> Evald </a:t>
            </a:r>
            <a:r>
              <a:rPr lang="en-GB" sz="2000" dirty="0" err="1"/>
              <a:t>Sæmundsen</a:t>
            </a:r>
            <a:r>
              <a:rPr lang="en-GB" sz="2000" dirty="0"/>
              <a:t>)</a:t>
            </a:r>
          </a:p>
          <a:p>
            <a:pPr marL="0" indent="0">
              <a:buNone/>
            </a:pPr>
            <a:r>
              <a:rPr lang="en-GB" sz="2000" dirty="0"/>
              <a:t>     </a:t>
            </a:r>
            <a:r>
              <a:rPr lang="en-GB" sz="2000" dirty="0">
                <a:hlinkClick r:id="rId4"/>
              </a:rPr>
              <a:t>https://www.forlagid.is/vara/litrof-einhverfunnar/</a:t>
            </a:r>
            <a:r>
              <a:rPr lang="en-GB" sz="2000" dirty="0"/>
              <a:t> </a:t>
            </a:r>
          </a:p>
          <a:p>
            <a:pPr marL="914400" lvl="2" indent="0">
              <a:buNone/>
            </a:pPr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146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10E69-074C-7CE0-766C-592F854C4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4E6F2-570A-BE53-F678-66B47E4D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009" y="900981"/>
            <a:ext cx="3692326" cy="18422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b="1" dirty="0"/>
              <a:t>Changes in the prevalence of intellectual disability among 10-year-old children in Sweden during 2011 through 2021: a total population study</a:t>
            </a:r>
            <a:br>
              <a:rPr lang="en-GB" sz="2000" b="1" dirty="0"/>
            </a:br>
            <a:r>
              <a:rPr lang="en-GB" sz="1400" dirty="0"/>
              <a:t>Morinaga et al. Journal of Neurodevelopmental Disorders (2024)</a:t>
            </a:r>
            <a:endParaRPr lang="en-US" sz="1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38C76-44DD-6B5A-AD62-A0EC25D5D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639" y="1108130"/>
            <a:ext cx="5711081" cy="2935924"/>
          </a:xfrm>
          <a:prstGeom prst="rect">
            <a:avLst/>
          </a:prstGeom>
          <a:ln w="25400">
            <a:solidFill>
              <a:schemeClr val="bg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86AC7-4D3C-0F73-E2D7-22EF21AC80F3}"/>
              </a:ext>
            </a:extLst>
          </p:cNvPr>
          <p:cNvSpPr txBox="1"/>
          <p:nvPr/>
        </p:nvSpPr>
        <p:spPr>
          <a:xfrm>
            <a:off x="5837639" y="4180936"/>
            <a:ext cx="55656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Fig. 1 Prevalence of intellectual disability among children aged 10 years by calendar year (%)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E554FC-5E2C-B020-6AE7-40AB7DD34D25}"/>
              </a:ext>
            </a:extLst>
          </p:cNvPr>
          <p:cNvSpPr/>
          <p:nvPr/>
        </p:nvSpPr>
        <p:spPr>
          <a:xfrm>
            <a:off x="5699845" y="1317812"/>
            <a:ext cx="517890" cy="4865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DE51A-9A90-5B3D-0E70-0D62D722AB92}"/>
              </a:ext>
            </a:extLst>
          </p:cNvPr>
          <p:cNvSpPr txBox="1"/>
          <p:nvPr/>
        </p:nvSpPr>
        <p:spPr>
          <a:xfrm>
            <a:off x="237646" y="2898401"/>
            <a:ext cx="5186001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err="1"/>
              <a:t>Tíðni</a:t>
            </a:r>
            <a:r>
              <a:rPr lang="en-GB" sz="1600" dirty="0"/>
              <a:t> </a:t>
            </a:r>
            <a:r>
              <a:rPr lang="en-GB" sz="1600" dirty="0" err="1"/>
              <a:t>þroskahömlunar</a:t>
            </a:r>
            <a:r>
              <a:rPr lang="en-GB" sz="1600" dirty="0"/>
              <a:t> </a:t>
            </a:r>
            <a:r>
              <a:rPr lang="en-GB" sz="1600" dirty="0" err="1"/>
              <a:t>hefur</a:t>
            </a:r>
            <a:r>
              <a:rPr lang="en-GB" sz="1600" dirty="0"/>
              <a:t> </a:t>
            </a:r>
            <a:r>
              <a:rPr lang="en-GB" sz="1600" dirty="0" err="1"/>
              <a:t>aukist</a:t>
            </a:r>
            <a:r>
              <a:rPr lang="en-GB" sz="1600" dirty="0"/>
              <a:t> </a:t>
            </a:r>
            <a:r>
              <a:rPr lang="en-GB" sz="1600" dirty="0" err="1"/>
              <a:t>meðal</a:t>
            </a:r>
            <a:endParaRPr lang="en-GB" sz="1600" dirty="0"/>
          </a:p>
          <a:p>
            <a:r>
              <a:rPr lang="en-GB" sz="1600" dirty="0"/>
              <a:t>10 </a:t>
            </a:r>
            <a:r>
              <a:rPr lang="en-GB" sz="1600" dirty="0" err="1"/>
              <a:t>ára</a:t>
            </a:r>
            <a:r>
              <a:rPr lang="en-GB" sz="1600" dirty="0"/>
              <a:t> </a:t>
            </a:r>
            <a:r>
              <a:rPr lang="en-GB" sz="1600" dirty="0" err="1"/>
              <a:t>barna</a:t>
            </a:r>
            <a:r>
              <a:rPr lang="en-GB" sz="1600" dirty="0"/>
              <a:t> í </a:t>
            </a:r>
            <a:r>
              <a:rPr lang="en-GB" sz="1600" dirty="0" err="1"/>
              <a:t>Svíþjóð</a:t>
            </a:r>
            <a:r>
              <a:rPr lang="en-GB" sz="1600" dirty="0"/>
              <a:t>, </a:t>
            </a:r>
            <a:r>
              <a:rPr lang="en-GB" sz="1600" dirty="0" err="1"/>
              <a:t>aðallega</a:t>
            </a:r>
            <a:r>
              <a:rPr lang="en-GB" sz="1600" dirty="0"/>
              <a:t> </a:t>
            </a:r>
            <a:r>
              <a:rPr lang="en-GB" sz="1600" dirty="0" err="1"/>
              <a:t>hefur</a:t>
            </a:r>
            <a:r>
              <a:rPr lang="en-GB" sz="1600" dirty="0"/>
              <a:t> </a:t>
            </a:r>
            <a:r>
              <a:rPr lang="en-GB" sz="1600" dirty="0" err="1"/>
              <a:t>orðið</a:t>
            </a:r>
            <a:r>
              <a:rPr lang="en-GB" sz="1600" dirty="0"/>
              <a:t> </a:t>
            </a:r>
            <a:r>
              <a:rPr lang="en-GB" sz="1600" dirty="0" err="1"/>
              <a:t>fjölgun</a:t>
            </a:r>
            <a:endParaRPr lang="en-GB" sz="1600" dirty="0"/>
          </a:p>
          <a:p>
            <a:r>
              <a:rPr lang="en-GB" sz="1600" dirty="0"/>
              <a:t>á </a:t>
            </a:r>
            <a:r>
              <a:rPr lang="en-GB" sz="1600" dirty="0" err="1"/>
              <a:t>þeim</a:t>
            </a:r>
            <a:r>
              <a:rPr lang="en-GB" sz="1600" dirty="0"/>
              <a:t> </a:t>
            </a:r>
            <a:r>
              <a:rPr lang="en-GB" sz="1600" dirty="0" err="1"/>
              <a:t>sem</a:t>
            </a:r>
            <a:r>
              <a:rPr lang="en-GB" sz="1600" dirty="0"/>
              <a:t> </a:t>
            </a:r>
            <a:r>
              <a:rPr lang="en-GB" sz="1600" dirty="0" err="1"/>
              <a:t>greinast</a:t>
            </a:r>
            <a:r>
              <a:rPr lang="en-GB" sz="1600" dirty="0"/>
              <a:t> </a:t>
            </a:r>
            <a:r>
              <a:rPr lang="en-GB" sz="1600" dirty="0" err="1"/>
              <a:t>með</a:t>
            </a:r>
            <a:r>
              <a:rPr lang="en-GB" sz="1600" dirty="0"/>
              <a:t> </a:t>
            </a:r>
            <a:r>
              <a:rPr lang="en-GB" sz="1600" dirty="0" err="1"/>
              <a:t>væga</a:t>
            </a:r>
            <a:r>
              <a:rPr lang="en-GB" sz="1600" dirty="0"/>
              <a:t> </a:t>
            </a:r>
            <a:r>
              <a:rPr lang="en-GB" sz="1600" dirty="0" err="1"/>
              <a:t>þroskahömlun</a:t>
            </a:r>
            <a:r>
              <a:rPr lang="en-GB" sz="1600" dirty="0"/>
              <a:t>.</a:t>
            </a:r>
          </a:p>
          <a:p>
            <a:endParaRPr lang="en-GB" sz="1600" dirty="0"/>
          </a:p>
          <a:p>
            <a:r>
              <a:rPr lang="en-GB" sz="1600" dirty="0" err="1"/>
              <a:t>Mögulegar</a:t>
            </a:r>
            <a:r>
              <a:rPr lang="en-GB" sz="1600" dirty="0"/>
              <a:t> </a:t>
            </a:r>
            <a:r>
              <a:rPr lang="en-GB" sz="1600" dirty="0" err="1"/>
              <a:t>skýringar</a:t>
            </a:r>
            <a:r>
              <a:rPr lang="en-GB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Breytingar</a:t>
            </a:r>
            <a:r>
              <a:rPr lang="en-GB" sz="1600" dirty="0"/>
              <a:t> í </a:t>
            </a:r>
            <a:r>
              <a:rPr lang="en-GB" sz="1600" dirty="0" err="1"/>
              <a:t>greiningaraðferðum</a:t>
            </a:r>
            <a:r>
              <a:rPr lang="en-GB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Aukin</a:t>
            </a:r>
            <a:r>
              <a:rPr lang="en-GB" sz="1600" dirty="0"/>
              <a:t> </a:t>
            </a:r>
            <a:r>
              <a:rPr lang="en-GB" sz="1600" dirty="0" err="1"/>
              <a:t>þekking</a:t>
            </a:r>
            <a:r>
              <a:rPr lang="en-GB" sz="1600" dirty="0"/>
              <a:t> á </a:t>
            </a:r>
            <a:r>
              <a:rPr lang="en-GB" sz="1600" dirty="0" err="1"/>
              <a:t>þh</a:t>
            </a:r>
            <a:r>
              <a:rPr lang="en-GB" sz="1600" dirty="0"/>
              <a:t> </a:t>
            </a:r>
            <a:r>
              <a:rPr lang="en-GB" sz="1600" dirty="0" err="1"/>
              <a:t>og</a:t>
            </a:r>
            <a:r>
              <a:rPr lang="en-GB" sz="1600" dirty="0"/>
              <a:t> </a:t>
            </a:r>
            <a:r>
              <a:rPr lang="en-GB" sz="1600" dirty="0" err="1"/>
              <a:t>aukið</a:t>
            </a:r>
            <a:r>
              <a:rPr lang="en-GB" sz="1600" dirty="0"/>
              <a:t> </a:t>
            </a:r>
            <a:r>
              <a:rPr lang="en-GB" sz="1600" dirty="0" err="1"/>
              <a:t>framboð</a:t>
            </a:r>
            <a:r>
              <a:rPr lang="en-GB" sz="1600" dirty="0"/>
              <a:t> á </a:t>
            </a:r>
            <a:r>
              <a:rPr lang="en-GB" sz="1600" dirty="0" err="1"/>
              <a:t>úrræðum</a:t>
            </a:r>
            <a:r>
              <a:rPr lang="en-GB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Strangari</a:t>
            </a:r>
            <a:r>
              <a:rPr lang="en-GB" sz="1600" dirty="0"/>
              <a:t> </a:t>
            </a:r>
            <a:r>
              <a:rPr lang="en-GB" sz="1600" dirty="0" err="1"/>
              <a:t>inntökuskilyrði</a:t>
            </a:r>
            <a:r>
              <a:rPr lang="en-GB" sz="1600" dirty="0"/>
              <a:t> í </a:t>
            </a:r>
            <a:r>
              <a:rPr lang="en-GB" sz="1600" dirty="0" err="1"/>
              <a:t>sérskóla</a:t>
            </a:r>
            <a:r>
              <a:rPr lang="en-GB" sz="1600" dirty="0"/>
              <a:t> </a:t>
            </a:r>
            <a:r>
              <a:rPr lang="en-GB" sz="1600" dirty="0" err="1"/>
              <a:t>gæti</a:t>
            </a:r>
            <a:r>
              <a:rPr lang="en-GB" sz="1600" dirty="0"/>
              <a:t> </a:t>
            </a:r>
            <a:r>
              <a:rPr lang="en-GB" sz="1600" dirty="0" err="1"/>
              <a:t>hafa</a:t>
            </a:r>
            <a:r>
              <a:rPr lang="en-GB" sz="1600" dirty="0"/>
              <a:t> </a:t>
            </a:r>
          </a:p>
          <a:p>
            <a:r>
              <a:rPr lang="en-GB" sz="1600" dirty="0"/>
              <a:t>      </a:t>
            </a:r>
            <a:r>
              <a:rPr lang="en-GB" sz="1600" dirty="0" err="1"/>
              <a:t>stuðlað</a:t>
            </a:r>
            <a:r>
              <a:rPr lang="en-GB" sz="1600" dirty="0"/>
              <a:t> </a:t>
            </a:r>
            <a:r>
              <a:rPr lang="en-GB" sz="1600" dirty="0" err="1"/>
              <a:t>að</a:t>
            </a:r>
            <a:r>
              <a:rPr lang="en-GB" sz="1600" dirty="0"/>
              <a:t> </a:t>
            </a:r>
            <a:r>
              <a:rPr lang="en-GB" sz="1600" dirty="0" err="1"/>
              <a:t>greiningum</a:t>
            </a:r>
            <a:r>
              <a:rPr lang="en-GB" sz="1600" dirty="0"/>
              <a:t> </a:t>
            </a:r>
            <a:r>
              <a:rPr lang="en-GB" sz="1600" dirty="0" err="1"/>
              <a:t>fyrr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</a:t>
            </a:r>
            <a:r>
              <a:rPr lang="en-GB" sz="1600" dirty="0" err="1"/>
              <a:t>ella</a:t>
            </a:r>
            <a:r>
              <a:rPr lang="en-GB" sz="1600" dirty="0"/>
              <a:t>.</a:t>
            </a:r>
          </a:p>
          <a:p>
            <a:endParaRPr lang="en-GB" sz="1600" dirty="0"/>
          </a:p>
          <a:p>
            <a:r>
              <a:rPr lang="en-GB" sz="1600" dirty="0" err="1"/>
              <a:t>Ofangreindar</a:t>
            </a:r>
            <a:r>
              <a:rPr lang="en-GB" sz="1600" dirty="0"/>
              <a:t> </a:t>
            </a:r>
            <a:r>
              <a:rPr lang="en-GB" sz="1600" dirty="0" err="1"/>
              <a:t>skýringar</a:t>
            </a:r>
            <a:r>
              <a:rPr lang="en-GB" sz="1600" dirty="0"/>
              <a:t> </a:t>
            </a:r>
            <a:r>
              <a:rPr lang="en-GB" sz="1600" dirty="0" err="1"/>
              <a:t>hafa</a:t>
            </a:r>
            <a:r>
              <a:rPr lang="en-GB" sz="1600" dirty="0"/>
              <a:t> </a:t>
            </a:r>
            <a:r>
              <a:rPr lang="en-GB" sz="1600" dirty="0" err="1"/>
              <a:t>minni</a:t>
            </a:r>
            <a:r>
              <a:rPr lang="en-GB" sz="1600" dirty="0"/>
              <a:t> </a:t>
            </a:r>
            <a:r>
              <a:rPr lang="en-GB" sz="1600" dirty="0" err="1"/>
              <a:t>áhrif</a:t>
            </a:r>
            <a:r>
              <a:rPr lang="en-GB" sz="1600" dirty="0"/>
              <a:t> á </a:t>
            </a:r>
            <a:r>
              <a:rPr lang="en-GB" sz="1600" dirty="0" err="1"/>
              <a:t>tíðni</a:t>
            </a:r>
            <a:endParaRPr lang="en-GB" sz="1600" dirty="0"/>
          </a:p>
          <a:p>
            <a:r>
              <a:rPr lang="en-GB" sz="1600" dirty="0" err="1"/>
              <a:t>alvarlegrar</a:t>
            </a:r>
            <a:r>
              <a:rPr lang="en-GB" sz="1600" dirty="0"/>
              <a:t> </a:t>
            </a:r>
            <a:r>
              <a:rPr lang="en-GB" sz="1600" dirty="0" err="1"/>
              <a:t>og</a:t>
            </a:r>
            <a:r>
              <a:rPr lang="en-GB" sz="1600" dirty="0"/>
              <a:t> </a:t>
            </a:r>
            <a:r>
              <a:rPr lang="en-GB" sz="1600" dirty="0" err="1"/>
              <a:t>djúprar</a:t>
            </a:r>
            <a:r>
              <a:rPr lang="en-GB" sz="1600" dirty="0"/>
              <a:t> </a:t>
            </a:r>
            <a:r>
              <a:rPr lang="en-GB" sz="1600" dirty="0" err="1"/>
              <a:t>þroskahömlunar</a:t>
            </a:r>
            <a:r>
              <a:rPr lang="en-GB" sz="1600" dirty="0"/>
              <a:t> </a:t>
            </a:r>
            <a:r>
              <a:rPr lang="en-GB" sz="1600" dirty="0" err="1"/>
              <a:t>sem</a:t>
            </a:r>
            <a:r>
              <a:rPr lang="en-GB" sz="1600" dirty="0"/>
              <a:t> </a:t>
            </a:r>
            <a:r>
              <a:rPr lang="en-GB" sz="1600" dirty="0" err="1"/>
              <a:t>greinast</a:t>
            </a:r>
            <a:endParaRPr lang="en-GB" sz="1600" dirty="0"/>
          </a:p>
          <a:p>
            <a:r>
              <a:rPr lang="en-GB" sz="1600" dirty="0" err="1"/>
              <a:t>fyrr</a:t>
            </a:r>
            <a:r>
              <a:rPr lang="en-GB" sz="1600" dirty="0"/>
              <a:t> </a:t>
            </a:r>
            <a:r>
              <a:rPr lang="en-GB" sz="1600" dirty="0" err="1"/>
              <a:t>og</a:t>
            </a:r>
            <a:r>
              <a:rPr lang="en-GB" sz="1600" dirty="0"/>
              <a:t> </a:t>
            </a:r>
            <a:r>
              <a:rPr lang="en-GB" sz="1600" dirty="0" err="1"/>
              <a:t>þar</a:t>
            </a:r>
            <a:r>
              <a:rPr lang="en-GB" sz="1600" dirty="0"/>
              <a:t> </a:t>
            </a:r>
            <a:r>
              <a:rPr lang="en-GB" sz="1600" dirty="0" err="1"/>
              <a:t>sem</a:t>
            </a:r>
            <a:r>
              <a:rPr lang="en-GB" sz="1600" dirty="0"/>
              <a:t> </a:t>
            </a:r>
            <a:r>
              <a:rPr lang="en-GB" sz="1600" dirty="0" err="1"/>
              <a:t>orsakir</a:t>
            </a:r>
            <a:r>
              <a:rPr lang="en-GB" sz="1600" dirty="0"/>
              <a:t> </a:t>
            </a:r>
            <a:r>
              <a:rPr lang="en-GB" sz="1600" dirty="0" err="1"/>
              <a:t>eru</a:t>
            </a:r>
            <a:r>
              <a:rPr lang="en-GB" sz="1600" dirty="0"/>
              <a:t> </a:t>
            </a:r>
            <a:r>
              <a:rPr lang="en-GB" sz="1600" dirty="0" err="1"/>
              <a:t>oftar</a:t>
            </a:r>
            <a:r>
              <a:rPr lang="en-GB" sz="1600" dirty="0"/>
              <a:t> </a:t>
            </a:r>
            <a:r>
              <a:rPr lang="en-GB" sz="1600" dirty="0" err="1"/>
              <a:t>tengdar</a:t>
            </a:r>
            <a:r>
              <a:rPr lang="en-GB" sz="1600" dirty="0"/>
              <a:t> </a:t>
            </a:r>
            <a:r>
              <a:rPr lang="en-GB" sz="1600" dirty="0" err="1"/>
              <a:t>erfðabreytileika</a:t>
            </a:r>
            <a:r>
              <a:rPr lang="en-GB" sz="1600" dirty="0"/>
              <a:t>  </a:t>
            </a:r>
            <a:r>
              <a:rPr lang="en-GB" sz="1600" dirty="0" err="1"/>
              <a:t>t.d.</a:t>
            </a:r>
            <a:r>
              <a:rPr lang="en-GB" sz="1600" dirty="0"/>
              <a:t> </a:t>
            </a:r>
            <a:r>
              <a:rPr lang="en-GB" sz="1600" i="1" dirty="0"/>
              <a:t>de novo point mutation </a:t>
            </a:r>
            <a:r>
              <a:rPr lang="en-GB" sz="1600" dirty="0" err="1"/>
              <a:t>eða</a:t>
            </a:r>
            <a:r>
              <a:rPr lang="en-GB" sz="1600" dirty="0"/>
              <a:t> </a:t>
            </a:r>
            <a:r>
              <a:rPr lang="en-GB" sz="1600" i="1" dirty="0"/>
              <a:t>imprinting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328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B99859-A8A9-D15D-BC53-55FB194D0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4C4BA3-252A-6E6A-C524-9E7C8A0E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Changes in the prevalence of intellectual disability among 10-year-old children in Sweden during 2011 through 2021: a total population study</a:t>
            </a:r>
            <a:br>
              <a:rPr lang="en-US" sz="2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Morinaga et al. Journal of Neurodevelopmental Disorders (2024)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E0D1F-3577-19F3-4144-26C4636F5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038" y="753583"/>
            <a:ext cx="7214616" cy="4301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67127F-545B-02B5-C67E-BBD3730B096C}"/>
              </a:ext>
            </a:extLst>
          </p:cNvPr>
          <p:cNvSpPr txBox="1"/>
          <p:nvPr/>
        </p:nvSpPr>
        <p:spPr>
          <a:xfrm>
            <a:off x="4594038" y="5296731"/>
            <a:ext cx="660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Hátt</a:t>
            </a:r>
            <a:r>
              <a:rPr lang="en-GB" dirty="0"/>
              <a:t> </a:t>
            </a:r>
            <a:r>
              <a:rPr lang="en-GB" dirty="0" err="1"/>
              <a:t>hlutfall</a:t>
            </a:r>
            <a:r>
              <a:rPr lang="en-GB" dirty="0"/>
              <a:t> </a:t>
            </a:r>
            <a:r>
              <a:rPr lang="en-GB" dirty="0" err="1"/>
              <a:t>barna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þroskahömlun</a:t>
            </a:r>
            <a:r>
              <a:rPr lang="en-GB" dirty="0"/>
              <a:t> </a:t>
            </a:r>
            <a:r>
              <a:rPr lang="en-GB" dirty="0" err="1"/>
              <a:t>greinist</a:t>
            </a:r>
            <a:r>
              <a:rPr lang="en-GB" dirty="0"/>
              <a:t> </a:t>
            </a:r>
            <a:r>
              <a:rPr lang="en-GB" dirty="0" err="1"/>
              <a:t>einnig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einhverfu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0405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A68253-DD89-0BAF-2D4B-09472AF4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Að lokum</a:t>
            </a:r>
          </a:p>
        </p:txBody>
      </p:sp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E47D1466-4D1D-AEAA-6B7A-F3A2D417D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025983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7A17CA6F-1AD6-4556-ABEB-F261C26AF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s-IS" sz="4100">
                <a:solidFill>
                  <a:srgbClr val="FFFFFF"/>
                </a:solidFill>
              </a:rPr>
              <a:t>Ráðgjafar- og greiningarstöð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AB2A912-FC69-49E4-BCDD-58F2D2DF8C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is-IS" dirty="0"/>
              <a:t>Börnum er vísað á stöðina ef grunur leikur á að þau séu með alvarleg frávik í þroska; </a:t>
            </a:r>
          </a:p>
          <a:p>
            <a:pPr lvl="1" eaLnBrk="1" hangingPunct="1">
              <a:defRPr/>
            </a:pPr>
            <a:r>
              <a:rPr lang="is-IS" dirty="0" err="1"/>
              <a:t>þroskahömlun</a:t>
            </a:r>
            <a:endParaRPr lang="is-IS" dirty="0"/>
          </a:p>
          <a:p>
            <a:pPr lvl="1" eaLnBrk="1" hangingPunct="1">
              <a:defRPr/>
            </a:pPr>
            <a:r>
              <a:rPr lang="is-IS" dirty="0" err="1"/>
              <a:t>þroskaröskun</a:t>
            </a:r>
            <a:r>
              <a:rPr lang="is-IS" dirty="0"/>
              <a:t> á </a:t>
            </a:r>
            <a:r>
              <a:rPr lang="is-IS" dirty="0" err="1"/>
              <a:t>einhverfurófi</a:t>
            </a:r>
            <a:r>
              <a:rPr lang="is-IS" dirty="0"/>
              <a:t> </a:t>
            </a:r>
          </a:p>
          <a:p>
            <a:pPr lvl="1" eaLnBrk="1" hangingPunct="1">
              <a:defRPr/>
            </a:pPr>
            <a:r>
              <a:rPr lang="is-IS" dirty="0"/>
              <a:t>alvarlega hreyfihömlun</a:t>
            </a:r>
          </a:p>
          <a:p>
            <a:pPr lvl="1" eaLnBrk="1" hangingPunct="1">
              <a:defRPr/>
            </a:pPr>
            <a:r>
              <a:rPr lang="is-IS" dirty="0"/>
              <a:t>blindu eða alvarlega sjónskerðingu (í samstarfi við Sjónstöðina)</a:t>
            </a:r>
          </a:p>
          <a:p>
            <a:pPr lvl="1" eaLnBrk="1" hangingPunct="1">
              <a:defRPr/>
            </a:pPr>
            <a:r>
              <a:rPr lang="is-IS" dirty="0"/>
              <a:t>heyrnarleysi, aðallega ef grunur er um viðbótarraskanir (samstarf við Heyrnar- og talmeinastöð Íslands)</a:t>
            </a:r>
          </a:p>
          <a:p>
            <a:pPr eaLnBrk="1" hangingPunct="1">
              <a:defRPr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5309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73828-8AD5-F65E-E064-4A4290056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 dirty="0" err="1">
                <a:solidFill>
                  <a:srgbClr val="FFFFFF"/>
                </a:solidFill>
              </a:rPr>
              <a:t>Lög</a:t>
            </a:r>
            <a:r>
              <a:rPr lang="en-GB" sz="4000" dirty="0">
                <a:solidFill>
                  <a:srgbClr val="FFFFFF"/>
                </a:solidFill>
              </a:rPr>
              <a:t> um </a:t>
            </a:r>
            <a:r>
              <a:rPr lang="en-GB" sz="4000" dirty="0" err="1">
                <a:solidFill>
                  <a:srgbClr val="FFFFFF"/>
                </a:solidFill>
              </a:rPr>
              <a:t>Ráðgjafar</a:t>
            </a:r>
            <a:r>
              <a:rPr lang="en-GB" sz="4000" dirty="0">
                <a:solidFill>
                  <a:srgbClr val="FFFFFF"/>
                </a:solidFill>
              </a:rPr>
              <a:t>- </a:t>
            </a:r>
            <a:r>
              <a:rPr lang="en-GB" sz="4000" dirty="0" err="1">
                <a:solidFill>
                  <a:srgbClr val="FFFFFF"/>
                </a:solidFill>
              </a:rPr>
              <a:t>og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r>
              <a:rPr lang="en-GB" sz="4000" dirty="0" err="1">
                <a:solidFill>
                  <a:srgbClr val="FFFFFF"/>
                </a:solidFill>
              </a:rPr>
              <a:t>greiningarstöð</a:t>
            </a:r>
            <a:r>
              <a:rPr lang="en-GB" sz="4000" dirty="0">
                <a:solidFill>
                  <a:srgbClr val="FFFFFF"/>
                </a:solidFill>
              </a:rPr>
              <a:t> </a:t>
            </a:r>
            <a:br>
              <a:rPr lang="en-GB" sz="4000" dirty="0">
                <a:solidFill>
                  <a:srgbClr val="FFFFFF"/>
                </a:solidFill>
              </a:rPr>
            </a:br>
            <a:r>
              <a:rPr lang="en-GB" sz="3200" dirty="0" err="1">
                <a:solidFill>
                  <a:srgbClr val="FFFFFF"/>
                </a:solidFill>
              </a:rPr>
              <a:t>Skilgreiningar</a:t>
            </a:r>
            <a:r>
              <a:rPr lang="en-GB" sz="3200" dirty="0">
                <a:solidFill>
                  <a:srgbClr val="FFFFFF"/>
                </a:solidFill>
              </a:rPr>
              <a:t>: </a:t>
            </a:r>
            <a:r>
              <a:rPr lang="en-GB" sz="3200" dirty="0" err="1">
                <a:solidFill>
                  <a:srgbClr val="FFFFFF"/>
                </a:solidFill>
              </a:rPr>
              <a:t>alvarleg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GB" sz="3200" dirty="0" err="1">
                <a:solidFill>
                  <a:srgbClr val="FFFFFF"/>
                </a:solidFill>
              </a:rPr>
              <a:t>þroskaröskun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GB" sz="3200" dirty="0" err="1">
                <a:solidFill>
                  <a:srgbClr val="FFFFFF"/>
                </a:solidFill>
              </a:rPr>
              <a:t>og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GB" sz="3200" dirty="0" err="1">
                <a:solidFill>
                  <a:srgbClr val="FFFFFF"/>
                </a:solidFill>
              </a:rPr>
              <a:t>fötlun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E5271E-482E-57B8-5039-8168A6CB4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2448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046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AA415-9560-0951-95C7-FF77C282B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Fagstéttir á RGR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596CD6-CEDE-4ECF-F62A-ACA07977B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0512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735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97" name="Freeform: Shape 16396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16399" name="Freeform: Shape 16398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401" name="Freeform: Shape 16400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F26423B9-854E-49DF-96F7-A2682740F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1" y="723406"/>
            <a:ext cx="3080326" cy="25000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Starfsemin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389" name="Rectangle 3">
            <a:extLst>
              <a:ext uri="{FF2B5EF4-FFF2-40B4-BE49-F238E27FC236}">
                <a16:creationId xmlns:a16="http://schemas.microsoft.com/office/drawing/2014/main" id="{1804D3BA-71D0-4E6E-8C8F-03BAFA4188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57539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563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A958CC-BE92-D61B-683C-498299F1A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n-GB" sz="3200" dirty="0" err="1">
                <a:solidFill>
                  <a:srgbClr val="FFFFFF"/>
                </a:solidFill>
              </a:rPr>
              <a:t>Skipulagi</a:t>
            </a:r>
            <a:r>
              <a:rPr lang="en-GB" sz="3200" dirty="0">
                <a:solidFill>
                  <a:srgbClr val="FFFFFF"/>
                </a:solidFill>
              </a:rPr>
              <a:t> RGR </a:t>
            </a:r>
            <a:r>
              <a:rPr lang="en-GB" sz="3200" dirty="0" err="1">
                <a:solidFill>
                  <a:srgbClr val="FFFFFF"/>
                </a:solidFill>
              </a:rPr>
              <a:t>seinast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GB" sz="3200" dirty="0" err="1">
                <a:solidFill>
                  <a:srgbClr val="FFFFFF"/>
                </a:solidFill>
              </a:rPr>
              <a:t>breytt</a:t>
            </a:r>
            <a:r>
              <a:rPr lang="en-GB" sz="3200" dirty="0">
                <a:solidFill>
                  <a:srgbClr val="FFFFFF"/>
                </a:solidFill>
              </a:rPr>
              <a:t>  1. mars 2025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1ACEB5-4421-840E-E5BD-64BB0AC4691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"/>
          <a:stretch>
            <a:fillRect/>
          </a:stretch>
        </p:blipFill>
        <p:spPr bwMode="auto">
          <a:xfrm>
            <a:off x="4206288" y="1507765"/>
            <a:ext cx="7347537" cy="413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53B18D-8B81-A4E2-682D-ADDF36442E0E}"/>
              </a:ext>
            </a:extLst>
          </p:cNvPr>
          <p:cNvSpPr txBox="1"/>
          <p:nvPr/>
        </p:nvSpPr>
        <p:spPr>
          <a:xfrm>
            <a:off x="5091764" y="616017"/>
            <a:ext cx="4920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Mennta- </a:t>
            </a:r>
            <a:r>
              <a:rPr lang="en-GB" sz="2800" dirty="0" err="1"/>
              <a:t>og</a:t>
            </a:r>
            <a:r>
              <a:rPr lang="en-GB" sz="2800" dirty="0"/>
              <a:t> </a:t>
            </a:r>
            <a:r>
              <a:rPr lang="en-GB" sz="2800" dirty="0" err="1"/>
              <a:t>barnamálaráðuneyti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8795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57DFDC-466D-B505-2F96-7412688E8B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817749"/>
              </p:ext>
            </p:extLst>
          </p:nvPr>
        </p:nvGraphicFramePr>
        <p:xfrm>
          <a:off x="859971" y="1366009"/>
          <a:ext cx="10180206" cy="4772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EABB052-8C63-A3F1-B37E-D642C502759F}"/>
              </a:ext>
            </a:extLst>
          </p:cNvPr>
          <p:cNvSpPr txBox="1"/>
          <p:nvPr/>
        </p:nvSpPr>
        <p:spPr>
          <a:xfrm>
            <a:off x="3644964" y="205951"/>
            <a:ext cx="4757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err="1"/>
              <a:t>Helstu</a:t>
            </a:r>
            <a:r>
              <a:rPr lang="en-GB" sz="2800" dirty="0"/>
              <a:t> </a:t>
            </a:r>
            <a:r>
              <a:rPr lang="en-GB" sz="4000" dirty="0" err="1"/>
              <a:t>samstarfsaðilar</a:t>
            </a:r>
            <a:endParaRPr lang="en-GB" sz="40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1CADC44-B45D-30D1-A1FD-C6A13B24E8AA}"/>
              </a:ext>
            </a:extLst>
          </p:cNvPr>
          <p:cNvSpPr/>
          <p:nvPr/>
        </p:nvSpPr>
        <p:spPr>
          <a:xfrm>
            <a:off x="5780314" y="2353807"/>
            <a:ext cx="315686" cy="97840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57CF35A-5170-1E98-790C-8F90EF7A3D4A}"/>
              </a:ext>
            </a:extLst>
          </p:cNvPr>
          <p:cNvSpPr/>
          <p:nvPr/>
        </p:nvSpPr>
        <p:spPr>
          <a:xfrm rot="18429788">
            <a:off x="5166141" y="2834552"/>
            <a:ext cx="212396" cy="635649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776BB-3BA9-9DB0-97EC-81BDA00403AC}"/>
              </a:ext>
            </a:extLst>
          </p:cNvPr>
          <p:cNvSpPr txBox="1"/>
          <p:nvPr/>
        </p:nvSpPr>
        <p:spPr>
          <a:xfrm>
            <a:off x="1863458" y="1376218"/>
            <a:ext cx="26085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/>
              <a:t>Flestar</a:t>
            </a:r>
            <a:r>
              <a:rPr lang="en-GB" dirty="0"/>
              <a:t> </a:t>
            </a:r>
            <a:r>
              <a:rPr lang="en-GB" dirty="0" err="1"/>
              <a:t>tilvísanir</a:t>
            </a:r>
            <a:r>
              <a:rPr lang="en-GB" dirty="0"/>
              <a:t> </a:t>
            </a:r>
            <a:r>
              <a:rPr lang="en-GB" dirty="0" err="1"/>
              <a:t>berast</a:t>
            </a:r>
            <a:r>
              <a:rPr lang="en-GB" dirty="0"/>
              <a:t> </a:t>
            </a:r>
            <a:r>
              <a:rPr lang="en-GB" dirty="0" err="1"/>
              <a:t>frá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4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1812</Words>
  <Application>Microsoft Office PowerPoint</Application>
  <PresentationFormat>Widescreen</PresentationFormat>
  <Paragraphs>291</Paragraphs>
  <Slides>34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Presentation</vt:lpstr>
      <vt:lpstr>Ráðgjafar- og greiningarstöð Fatlanir barna</vt:lpstr>
      <vt:lpstr>Ráðgjafar- og greiningarstöð</vt:lpstr>
      <vt:lpstr>Ráðgjafar- og greiningarstöð </vt:lpstr>
      <vt:lpstr>Ráðgjafar- og greiningarstöð</vt:lpstr>
      <vt:lpstr>Lög um Ráðgjafar- og greiningarstöð  Skilgreiningar: alvarleg þroskaröskun og fötlun </vt:lpstr>
      <vt:lpstr>Fagstéttir á RGR</vt:lpstr>
      <vt:lpstr>Starfsemin</vt:lpstr>
      <vt:lpstr>Skipulagi RGR seinast breytt  1. mars 2025</vt:lpstr>
      <vt:lpstr>PowerPoint Presentation</vt:lpstr>
      <vt:lpstr>Fjöldi tilvísana til RGR seinustu árin</vt:lpstr>
      <vt:lpstr>Aldur barna við tilvísun á RGR á  árinu 2023.                                        Meðalaldur við tilvísun voru 7,4 ár.  </vt:lpstr>
      <vt:lpstr>Aukin ásókn í þjónustuna – Hvað veldur?</vt:lpstr>
      <vt:lpstr>  Þrjú þjónustustig </vt:lpstr>
      <vt:lpstr>Umönnunar-greiðslur frá Tryggingastofnun</vt:lpstr>
      <vt:lpstr>Tilvísanir  Erlendir foreldrar, annað eða bæði eftir árum</vt:lpstr>
      <vt:lpstr>Erlendar fjölskyldur á RGR.  Tilvísanir á árinu 2024.</vt:lpstr>
      <vt:lpstr>Áskoranir tengdar börnum af erlendum uppruna</vt:lpstr>
      <vt:lpstr>Klíníska þjónustan – Greiningar </vt:lpstr>
      <vt:lpstr>Klíníska þjónustan – Ráðgjöf </vt:lpstr>
      <vt:lpstr>ICD-10   Mest notuðu greiningarnar á RGR</vt:lpstr>
      <vt:lpstr> ICD – 11   6. kafli. Mental, behavioural or neurodevelopmental disorders    </vt:lpstr>
      <vt:lpstr>Algengustu greiningarnar við athuganir á RGR seinustu árin</vt:lpstr>
      <vt:lpstr>Samspil einkenna</vt:lpstr>
      <vt:lpstr>Þroskahömlun</vt:lpstr>
      <vt:lpstr>PowerPoint Presentation</vt:lpstr>
      <vt:lpstr>Helstu orsakir fyrir þroskahömlun</vt:lpstr>
      <vt:lpstr>Einhverfa</vt:lpstr>
      <vt:lpstr>Einkenni einhverfu, nokkur dæmi</vt:lpstr>
      <vt:lpstr>Greining einhverfu</vt:lpstr>
      <vt:lpstr>Aukin tíðni einhverfu</vt:lpstr>
      <vt:lpstr>Einhverfa – Framvinda og horfur</vt:lpstr>
      <vt:lpstr>Changes in the prevalence of intellectual disability among 10-year-old children in Sweden during 2011 through 2021: a total population study Morinaga et al. Journal of Neurodevelopmental Disorders (2024)</vt:lpstr>
      <vt:lpstr>Changes in the prevalence of intellectual disability among 10-year-old children in Sweden during 2011 through 2021: a total population study Morinaga et al. Journal of Neurodevelopmental Disorders (2024)</vt:lpstr>
      <vt:lpstr>Að lokum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Fatlanir barna</dc:title>
  <dc:creator>Solveig Sigurðardóttir</dc:creator>
  <cp:lastModifiedBy>Ingibjörg M. Steinþórsdóttir</cp:lastModifiedBy>
  <cp:revision>47</cp:revision>
  <dcterms:created xsi:type="dcterms:W3CDTF">2020-09-17T12:23:29Z</dcterms:created>
  <dcterms:modified xsi:type="dcterms:W3CDTF">2025-09-11T10:24:29Z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c80478f-11da-4717-908f-ce13ec08de93_Enabled">
    <vt:lpwstr>true</vt:lpwstr>
  </property>
  <property fmtid="{D5CDD505-2E9C-101B-9397-08002B2CF9AE}" pid="3" name="MSIP_Label_dc80478f-11da-4717-908f-ce13ec08de93_SetDate">
    <vt:lpwstr>2024-09-15T19:00:04Z</vt:lpwstr>
  </property>
  <property fmtid="{D5CDD505-2E9C-101B-9397-08002B2CF9AE}" pid="4" name="MSIP_Label_dc80478f-11da-4717-908f-ce13ec08de93_Method">
    <vt:lpwstr>Standard</vt:lpwstr>
  </property>
  <property fmtid="{D5CDD505-2E9C-101B-9397-08002B2CF9AE}" pid="5" name="MSIP_Label_dc80478f-11da-4717-908f-ce13ec08de93_Name">
    <vt:lpwstr>Varin</vt:lpwstr>
  </property>
  <property fmtid="{D5CDD505-2E9C-101B-9397-08002B2CF9AE}" pid="6" name="MSIP_Label_dc80478f-11da-4717-908f-ce13ec08de93_SiteId">
    <vt:lpwstr>764a306d-0a68-45ad-9f07-6f1804447cd4</vt:lpwstr>
  </property>
  <property fmtid="{D5CDD505-2E9C-101B-9397-08002B2CF9AE}" pid="7" name="MSIP_Label_dc80478f-11da-4717-908f-ce13ec08de93_ActionId">
    <vt:lpwstr>f940860f-d393-4642-be7d-61b361fed2ea</vt:lpwstr>
  </property>
  <property fmtid="{D5CDD505-2E9C-101B-9397-08002B2CF9AE}" pid="8" name="MSIP_Label_dc80478f-11da-4717-908f-ce13ec08de93_ContentBits">
    <vt:lpwstr>0</vt:lpwstr>
  </property>
</Properties>
</file>