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35" r:id="rId3"/>
    <p:sldId id="350" r:id="rId4"/>
    <p:sldId id="351" r:id="rId5"/>
    <p:sldId id="294" r:id="rId6"/>
    <p:sldId id="352" r:id="rId7"/>
    <p:sldId id="353" r:id="rId8"/>
    <p:sldId id="355" r:id="rId9"/>
    <p:sldId id="329" r:id="rId10"/>
    <p:sldId id="330" r:id="rId11"/>
    <p:sldId id="342" r:id="rId12"/>
    <p:sldId id="328" r:id="rId13"/>
    <p:sldId id="297" r:id="rId14"/>
    <p:sldId id="299" r:id="rId15"/>
    <p:sldId id="266" r:id="rId16"/>
    <p:sldId id="292" r:id="rId17"/>
    <p:sldId id="268" r:id="rId18"/>
    <p:sldId id="275" r:id="rId19"/>
    <p:sldId id="272" r:id="rId20"/>
    <p:sldId id="35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ibjörg M. Steinþórsdóttir" userId="df400e46-0752-4a66-bf9d-2bccd53674b7" providerId="ADAL" clId="{382825DD-6A04-4A1F-B4B2-33143CB6E994}"/>
    <pc:docChg chg="delSld">
      <pc:chgData name="Ingibjörg M. Steinþórsdóttir" userId="df400e46-0752-4a66-bf9d-2bccd53674b7" providerId="ADAL" clId="{382825DD-6A04-4A1F-B4B2-33143CB6E994}" dt="2024-10-16T08:09:36.214" v="8" actId="2696"/>
      <pc:docMkLst>
        <pc:docMk/>
      </pc:docMkLst>
      <pc:sldChg chg="del">
        <pc:chgData name="Ingibjörg M. Steinþórsdóttir" userId="df400e46-0752-4a66-bf9d-2bccd53674b7" providerId="ADAL" clId="{382825DD-6A04-4A1F-B4B2-33143CB6E994}" dt="2024-10-16T08:09:36.214" v="8" actId="2696"/>
        <pc:sldMkLst>
          <pc:docMk/>
          <pc:sldMk cId="1628186910" sldId="282"/>
        </pc:sldMkLst>
      </pc:sldChg>
      <pc:sldChg chg="del">
        <pc:chgData name="Ingibjörg M. Steinþórsdóttir" userId="df400e46-0752-4a66-bf9d-2bccd53674b7" providerId="ADAL" clId="{382825DD-6A04-4A1F-B4B2-33143CB6E994}" dt="2024-10-16T08:09:28.921" v="6" actId="2696"/>
        <pc:sldMkLst>
          <pc:docMk/>
          <pc:sldMk cId="3441342451" sldId="284"/>
        </pc:sldMkLst>
      </pc:sldChg>
      <pc:sldChg chg="del">
        <pc:chgData name="Ingibjörg M. Steinþórsdóttir" userId="df400e46-0752-4a66-bf9d-2bccd53674b7" providerId="ADAL" clId="{382825DD-6A04-4A1F-B4B2-33143CB6E994}" dt="2024-10-16T08:09:26.249" v="5" actId="2696"/>
        <pc:sldMkLst>
          <pc:docMk/>
          <pc:sldMk cId="75046830" sldId="285"/>
        </pc:sldMkLst>
      </pc:sldChg>
      <pc:sldChg chg="del">
        <pc:chgData name="Ingibjörg M. Steinþórsdóttir" userId="df400e46-0752-4a66-bf9d-2bccd53674b7" providerId="ADAL" clId="{382825DD-6A04-4A1F-B4B2-33143CB6E994}" dt="2024-10-16T08:09:15.184" v="1" actId="2696"/>
        <pc:sldMkLst>
          <pc:docMk/>
          <pc:sldMk cId="4103121125" sldId="290"/>
        </pc:sldMkLst>
      </pc:sldChg>
      <pc:sldChg chg="del">
        <pc:chgData name="Ingibjörg M. Steinþórsdóttir" userId="df400e46-0752-4a66-bf9d-2bccd53674b7" providerId="ADAL" clId="{382825DD-6A04-4A1F-B4B2-33143CB6E994}" dt="2024-10-16T08:09:18.230" v="2" actId="2696"/>
        <pc:sldMkLst>
          <pc:docMk/>
          <pc:sldMk cId="1307334716" sldId="291"/>
        </pc:sldMkLst>
      </pc:sldChg>
      <pc:sldChg chg="del">
        <pc:chgData name="Ingibjörg M. Steinþórsdóttir" userId="df400e46-0752-4a66-bf9d-2bccd53674b7" providerId="ADAL" clId="{382825DD-6A04-4A1F-B4B2-33143CB6E994}" dt="2024-10-16T08:09:20.970" v="3" actId="2696"/>
        <pc:sldMkLst>
          <pc:docMk/>
          <pc:sldMk cId="429828146" sldId="340"/>
        </pc:sldMkLst>
      </pc:sldChg>
      <pc:sldChg chg="del">
        <pc:chgData name="Ingibjörg M. Steinþórsdóttir" userId="df400e46-0752-4a66-bf9d-2bccd53674b7" providerId="ADAL" clId="{382825DD-6A04-4A1F-B4B2-33143CB6E994}" dt="2024-10-16T08:09:32.340" v="7" actId="2696"/>
        <pc:sldMkLst>
          <pc:docMk/>
          <pc:sldMk cId="2515287981" sldId="343"/>
        </pc:sldMkLst>
      </pc:sldChg>
      <pc:sldChg chg="del">
        <pc:chgData name="Ingibjörg M. Steinþórsdóttir" userId="df400e46-0752-4a66-bf9d-2bccd53674b7" providerId="ADAL" clId="{382825DD-6A04-4A1F-B4B2-33143CB6E994}" dt="2024-10-16T08:09:12.130" v="0" actId="2696"/>
        <pc:sldMkLst>
          <pc:docMk/>
          <pc:sldMk cId="1563528689" sldId="344"/>
        </pc:sldMkLst>
      </pc:sldChg>
      <pc:sldChg chg="del">
        <pc:chgData name="Ingibjörg M. Steinþórsdóttir" userId="df400e46-0752-4a66-bf9d-2bccd53674b7" providerId="ADAL" clId="{382825DD-6A04-4A1F-B4B2-33143CB6E994}" dt="2024-10-16T08:09:23.534" v="4" actId="2696"/>
        <pc:sldMkLst>
          <pc:docMk/>
          <pc:sldMk cId="3320897773" sldId="3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95394-0E63-4D74-82C5-77CC26DE7D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C7FE75-1546-4E40-B538-1F370E538BEC}">
      <dgm:prSet/>
      <dgm:spPr/>
      <dgm:t>
        <a:bodyPr/>
        <a:lstStyle/>
        <a:p>
          <a:r>
            <a:rPr lang="is-IS" dirty="0"/>
            <a:t>1. Einkenni  &lt; 2x/mán </a:t>
          </a:r>
          <a:endParaRPr lang="en-US" dirty="0"/>
        </a:p>
      </dgm:t>
    </dgm:pt>
    <dgm:pt modelId="{D6CE9549-FD50-400B-B426-C58779CF082D}" type="parTrans" cxnId="{EAE77495-3C92-4298-BB7B-849C4A17B854}">
      <dgm:prSet/>
      <dgm:spPr/>
      <dgm:t>
        <a:bodyPr/>
        <a:lstStyle/>
        <a:p>
          <a:endParaRPr lang="en-US"/>
        </a:p>
      </dgm:t>
    </dgm:pt>
    <dgm:pt modelId="{D797ABAD-496E-4278-82C5-A70F450770BE}" type="sibTrans" cxnId="{EAE77495-3C92-4298-BB7B-849C4A17B854}">
      <dgm:prSet/>
      <dgm:spPr/>
      <dgm:t>
        <a:bodyPr/>
        <a:lstStyle/>
        <a:p>
          <a:endParaRPr lang="en-US"/>
        </a:p>
      </dgm:t>
    </dgm:pt>
    <dgm:pt modelId="{D09C6DEE-334C-4090-BAD4-4B159B143BDF}">
      <dgm:prSet/>
      <dgm:spPr/>
      <dgm:t>
        <a:bodyPr/>
        <a:lstStyle/>
        <a:p>
          <a:r>
            <a:rPr lang="is-IS" dirty="0"/>
            <a:t>ICS + LABA pn</a:t>
          </a:r>
          <a:endParaRPr lang="en-US" dirty="0"/>
        </a:p>
      </dgm:t>
    </dgm:pt>
    <dgm:pt modelId="{2696A2EA-7A7A-4BCC-A2B8-44C12349BDC3}" type="parTrans" cxnId="{FD03E9A5-A9D4-4899-A1DA-312C06B61B24}">
      <dgm:prSet/>
      <dgm:spPr/>
      <dgm:t>
        <a:bodyPr/>
        <a:lstStyle/>
        <a:p>
          <a:endParaRPr lang="en-US"/>
        </a:p>
      </dgm:t>
    </dgm:pt>
    <dgm:pt modelId="{2AA30C7D-3C87-46EB-9E50-2F3BC2D9FB95}" type="sibTrans" cxnId="{FD03E9A5-A9D4-4899-A1DA-312C06B61B24}">
      <dgm:prSet/>
      <dgm:spPr/>
      <dgm:t>
        <a:bodyPr/>
        <a:lstStyle/>
        <a:p>
          <a:endParaRPr lang="en-US"/>
        </a:p>
      </dgm:t>
    </dgm:pt>
    <dgm:pt modelId="{AF77FB02-0193-4B96-BB85-802DB740AE80}">
      <dgm:prSet/>
      <dgm:spPr/>
      <dgm:t>
        <a:bodyPr/>
        <a:lstStyle/>
        <a:p>
          <a:r>
            <a:rPr lang="is-IS"/>
            <a:t>2. Einkenni </a:t>
          </a:r>
          <a:r>
            <a:rPr lang="is-IS" u="sng"/>
            <a:t>&gt;</a:t>
          </a:r>
          <a:r>
            <a:rPr lang="is-IS"/>
            <a:t> 2x/mán  </a:t>
          </a:r>
          <a:endParaRPr lang="en-US"/>
        </a:p>
      </dgm:t>
    </dgm:pt>
    <dgm:pt modelId="{4A568712-7C61-4C61-B416-0B49F9A29A51}" type="parTrans" cxnId="{54A9F701-88A9-4512-B2F0-53D818ED8A22}">
      <dgm:prSet/>
      <dgm:spPr/>
      <dgm:t>
        <a:bodyPr/>
        <a:lstStyle/>
        <a:p>
          <a:endParaRPr lang="en-US"/>
        </a:p>
      </dgm:t>
    </dgm:pt>
    <dgm:pt modelId="{CF78C534-202A-47F2-A1EE-A9CE6EBA1F86}" type="sibTrans" cxnId="{54A9F701-88A9-4512-B2F0-53D818ED8A22}">
      <dgm:prSet/>
      <dgm:spPr/>
      <dgm:t>
        <a:bodyPr/>
        <a:lstStyle/>
        <a:p>
          <a:endParaRPr lang="en-US"/>
        </a:p>
      </dgm:t>
    </dgm:pt>
    <dgm:pt modelId="{67BF504A-2302-474B-B651-1162946E1A5D}">
      <dgm:prSet/>
      <dgm:spPr/>
      <dgm:t>
        <a:bodyPr/>
        <a:lstStyle/>
        <a:p>
          <a:r>
            <a:rPr lang="is-IS"/>
            <a:t>ICS + LABA pn</a:t>
          </a:r>
          <a:endParaRPr lang="en-US"/>
        </a:p>
      </dgm:t>
    </dgm:pt>
    <dgm:pt modelId="{4C74853F-B9BE-4614-B1B5-56E566CEC80E}" type="parTrans" cxnId="{7BC082EA-9748-4068-9486-C13283FD6219}">
      <dgm:prSet/>
      <dgm:spPr/>
      <dgm:t>
        <a:bodyPr/>
        <a:lstStyle/>
        <a:p>
          <a:endParaRPr lang="en-US"/>
        </a:p>
      </dgm:t>
    </dgm:pt>
    <dgm:pt modelId="{E5726F86-74E8-40E9-8134-1D12C1A4A3A7}" type="sibTrans" cxnId="{7BC082EA-9748-4068-9486-C13283FD6219}">
      <dgm:prSet/>
      <dgm:spPr/>
      <dgm:t>
        <a:bodyPr/>
        <a:lstStyle/>
        <a:p>
          <a:endParaRPr lang="en-US"/>
        </a:p>
      </dgm:t>
    </dgm:pt>
    <dgm:pt modelId="{8CB555EC-68F1-499E-A758-C1BF3B4005C4}">
      <dgm:prSet/>
      <dgm:spPr/>
      <dgm:t>
        <a:bodyPr/>
        <a:lstStyle/>
        <a:p>
          <a:r>
            <a:rPr lang="is-IS" dirty="0"/>
            <a:t>3. Einkenni flesta daga, nætureinkenni </a:t>
          </a:r>
          <a:r>
            <a:rPr lang="is-IS" u="sng" dirty="0"/>
            <a:t>&gt;</a:t>
          </a:r>
          <a:r>
            <a:rPr lang="is-IS" dirty="0"/>
            <a:t> 1x/viku</a:t>
          </a:r>
          <a:endParaRPr lang="en-US" dirty="0"/>
        </a:p>
      </dgm:t>
    </dgm:pt>
    <dgm:pt modelId="{73BEF166-7590-44BF-8A7D-AD7F89A21017}" type="parTrans" cxnId="{FB7ED04A-E36C-4317-95E0-3AD9DAB8837E}">
      <dgm:prSet/>
      <dgm:spPr/>
      <dgm:t>
        <a:bodyPr/>
        <a:lstStyle/>
        <a:p>
          <a:endParaRPr lang="en-US"/>
        </a:p>
      </dgm:t>
    </dgm:pt>
    <dgm:pt modelId="{AD01B898-678D-414C-B105-F405E7D0570D}" type="sibTrans" cxnId="{FB7ED04A-E36C-4317-95E0-3AD9DAB8837E}">
      <dgm:prSet/>
      <dgm:spPr/>
      <dgm:t>
        <a:bodyPr/>
        <a:lstStyle/>
        <a:p>
          <a:endParaRPr lang="en-US"/>
        </a:p>
      </dgm:t>
    </dgm:pt>
    <dgm:pt modelId="{A1A2247A-57A1-449C-8CD1-FCE3475691FF}">
      <dgm:prSet/>
      <dgm:spPr/>
      <dgm:t>
        <a:bodyPr/>
        <a:lstStyle/>
        <a:p>
          <a:r>
            <a:rPr lang="is-IS" dirty="0"/>
            <a:t>ICS daglega/ lágskammta + LABA</a:t>
          </a:r>
          <a:endParaRPr lang="en-US" dirty="0"/>
        </a:p>
      </dgm:t>
    </dgm:pt>
    <dgm:pt modelId="{CC9A2C8C-DBE7-43AF-8DE0-7CEA6532261C}" type="parTrans" cxnId="{7AF68297-920F-4700-AF4D-30A9888902E9}">
      <dgm:prSet/>
      <dgm:spPr/>
      <dgm:t>
        <a:bodyPr/>
        <a:lstStyle/>
        <a:p>
          <a:endParaRPr lang="en-US"/>
        </a:p>
      </dgm:t>
    </dgm:pt>
    <dgm:pt modelId="{FE426678-546C-4D2C-878E-268B483FA392}" type="sibTrans" cxnId="{7AF68297-920F-4700-AF4D-30A9888902E9}">
      <dgm:prSet/>
      <dgm:spPr/>
      <dgm:t>
        <a:bodyPr/>
        <a:lstStyle/>
        <a:p>
          <a:endParaRPr lang="en-US"/>
        </a:p>
      </dgm:t>
    </dgm:pt>
    <dgm:pt modelId="{8C597116-25B5-4D0D-8DF4-1E1F3FA074B5}">
      <dgm:prSet/>
      <dgm:spPr/>
      <dgm:t>
        <a:bodyPr/>
        <a:lstStyle/>
        <a:p>
          <a:r>
            <a:rPr lang="is-IS"/>
            <a:t>4. + lágt FEV1</a:t>
          </a:r>
          <a:endParaRPr lang="en-US"/>
        </a:p>
      </dgm:t>
    </dgm:pt>
    <dgm:pt modelId="{2C38CBBB-D1FE-4D99-8CC7-83098D55DCE0}" type="parTrans" cxnId="{0FF37619-BAFD-4B19-8463-8FB61AAC828D}">
      <dgm:prSet/>
      <dgm:spPr/>
      <dgm:t>
        <a:bodyPr/>
        <a:lstStyle/>
        <a:p>
          <a:endParaRPr lang="en-US"/>
        </a:p>
      </dgm:t>
    </dgm:pt>
    <dgm:pt modelId="{51773AFB-F3F9-44BA-87F3-65A514884A95}" type="sibTrans" cxnId="{0FF37619-BAFD-4B19-8463-8FB61AAC828D}">
      <dgm:prSet/>
      <dgm:spPr/>
      <dgm:t>
        <a:bodyPr/>
        <a:lstStyle/>
        <a:p>
          <a:endParaRPr lang="en-US"/>
        </a:p>
      </dgm:t>
    </dgm:pt>
    <dgm:pt modelId="{4A206B1E-AA8C-4AB6-B922-816CB6AF0F73}">
      <dgm:prSet/>
      <dgm:spPr/>
      <dgm:t>
        <a:bodyPr/>
        <a:lstStyle/>
        <a:p>
          <a:r>
            <a:rPr lang="is-IS" dirty="0"/>
            <a:t>auka skammta í miðlungs</a:t>
          </a:r>
          <a:endParaRPr lang="en-US" dirty="0"/>
        </a:p>
      </dgm:t>
    </dgm:pt>
    <dgm:pt modelId="{EDD61686-0710-44FD-B0A2-9DF0611A5137}" type="parTrans" cxnId="{11D929A2-ADD3-47DA-B178-8E3CC6A63E92}">
      <dgm:prSet/>
      <dgm:spPr/>
      <dgm:t>
        <a:bodyPr/>
        <a:lstStyle/>
        <a:p>
          <a:endParaRPr lang="en-US"/>
        </a:p>
      </dgm:t>
    </dgm:pt>
    <dgm:pt modelId="{16206496-B9EB-4748-9B17-2BD5D6BEDBAF}" type="sibTrans" cxnId="{11D929A2-ADD3-47DA-B178-8E3CC6A63E92}">
      <dgm:prSet/>
      <dgm:spPr/>
      <dgm:t>
        <a:bodyPr/>
        <a:lstStyle/>
        <a:p>
          <a:endParaRPr lang="en-US"/>
        </a:p>
      </dgm:t>
    </dgm:pt>
    <dgm:pt modelId="{47B9F9B4-9B95-4EA1-8213-C9C23BBF4759}" type="pres">
      <dgm:prSet presAssocID="{53C95394-0E63-4D74-82C5-77CC26DE7D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947A75-F982-4106-826E-ED8B3E3113FB}" type="pres">
      <dgm:prSet presAssocID="{F6C7FE75-1546-4E40-B538-1F370E538BEC}" presName="root" presStyleCnt="0"/>
      <dgm:spPr/>
    </dgm:pt>
    <dgm:pt modelId="{3F065246-55EF-420D-AB12-3ECA5D791DDE}" type="pres">
      <dgm:prSet presAssocID="{F6C7FE75-1546-4E40-B538-1F370E538BEC}" presName="rootComposite" presStyleCnt="0"/>
      <dgm:spPr/>
    </dgm:pt>
    <dgm:pt modelId="{24B6BAE8-CB4F-4D40-B7F3-794CCBB5ED16}" type="pres">
      <dgm:prSet presAssocID="{F6C7FE75-1546-4E40-B538-1F370E538BEC}" presName="rootText" presStyleLbl="node1" presStyleIdx="0" presStyleCnt="4" custScaleX="106550"/>
      <dgm:spPr/>
    </dgm:pt>
    <dgm:pt modelId="{47F94DCE-A840-4C59-97E9-D3A12CF70BBD}" type="pres">
      <dgm:prSet presAssocID="{F6C7FE75-1546-4E40-B538-1F370E538BEC}" presName="rootConnector" presStyleLbl="node1" presStyleIdx="0" presStyleCnt="4"/>
      <dgm:spPr/>
    </dgm:pt>
    <dgm:pt modelId="{057FECAF-2991-4B01-9B56-D2AD7071D122}" type="pres">
      <dgm:prSet presAssocID="{F6C7FE75-1546-4E40-B538-1F370E538BEC}" presName="childShape" presStyleCnt="0"/>
      <dgm:spPr/>
    </dgm:pt>
    <dgm:pt modelId="{5D8F4963-344C-4A08-B41A-566ED2DFD29D}" type="pres">
      <dgm:prSet presAssocID="{2696A2EA-7A7A-4BCC-A2B8-44C12349BDC3}" presName="Name13" presStyleLbl="parChTrans1D2" presStyleIdx="0" presStyleCnt="4"/>
      <dgm:spPr/>
    </dgm:pt>
    <dgm:pt modelId="{699C1F39-3B83-4965-9B62-3079BB92BF1F}" type="pres">
      <dgm:prSet presAssocID="{D09C6DEE-334C-4090-BAD4-4B159B143BDF}" presName="childText" presStyleLbl="bgAcc1" presStyleIdx="0" presStyleCnt="4">
        <dgm:presLayoutVars>
          <dgm:bulletEnabled val="1"/>
        </dgm:presLayoutVars>
      </dgm:prSet>
      <dgm:spPr/>
    </dgm:pt>
    <dgm:pt modelId="{B4B5C3A4-3A83-46BD-B5BA-7C30CB0DFFE0}" type="pres">
      <dgm:prSet presAssocID="{AF77FB02-0193-4B96-BB85-802DB740AE80}" presName="root" presStyleCnt="0"/>
      <dgm:spPr/>
    </dgm:pt>
    <dgm:pt modelId="{8FC7C15F-2EE7-4FF5-9577-49226EE9A675}" type="pres">
      <dgm:prSet presAssocID="{AF77FB02-0193-4B96-BB85-802DB740AE80}" presName="rootComposite" presStyleCnt="0"/>
      <dgm:spPr/>
    </dgm:pt>
    <dgm:pt modelId="{775EC306-90A5-45A0-A9B2-CA2EBD3450B1}" type="pres">
      <dgm:prSet presAssocID="{AF77FB02-0193-4B96-BB85-802DB740AE80}" presName="rootText" presStyleLbl="node1" presStyleIdx="1" presStyleCnt="4" custScaleX="118450"/>
      <dgm:spPr/>
    </dgm:pt>
    <dgm:pt modelId="{70706478-C960-470F-9C6B-3FD950FA567A}" type="pres">
      <dgm:prSet presAssocID="{AF77FB02-0193-4B96-BB85-802DB740AE80}" presName="rootConnector" presStyleLbl="node1" presStyleIdx="1" presStyleCnt="4"/>
      <dgm:spPr/>
    </dgm:pt>
    <dgm:pt modelId="{13341F74-4C1F-48E8-A0CA-32D174FD484D}" type="pres">
      <dgm:prSet presAssocID="{AF77FB02-0193-4B96-BB85-802DB740AE80}" presName="childShape" presStyleCnt="0"/>
      <dgm:spPr/>
    </dgm:pt>
    <dgm:pt modelId="{D2B25878-6508-4B64-9EAE-1DD1ED183EA9}" type="pres">
      <dgm:prSet presAssocID="{4C74853F-B9BE-4614-B1B5-56E566CEC80E}" presName="Name13" presStyleLbl="parChTrans1D2" presStyleIdx="1" presStyleCnt="4"/>
      <dgm:spPr/>
    </dgm:pt>
    <dgm:pt modelId="{4E046C8B-E059-47E9-AA09-453655AF9B02}" type="pres">
      <dgm:prSet presAssocID="{67BF504A-2302-474B-B651-1162946E1A5D}" presName="childText" presStyleLbl="bgAcc1" presStyleIdx="1" presStyleCnt="4">
        <dgm:presLayoutVars>
          <dgm:bulletEnabled val="1"/>
        </dgm:presLayoutVars>
      </dgm:prSet>
      <dgm:spPr/>
    </dgm:pt>
    <dgm:pt modelId="{CABF103A-151D-45AF-A8D9-1F2CA0A7CE72}" type="pres">
      <dgm:prSet presAssocID="{8CB555EC-68F1-499E-A758-C1BF3B4005C4}" presName="root" presStyleCnt="0"/>
      <dgm:spPr/>
    </dgm:pt>
    <dgm:pt modelId="{744E7E60-3F6A-4BEE-B59E-01DF61C7EE38}" type="pres">
      <dgm:prSet presAssocID="{8CB555EC-68F1-499E-A758-C1BF3B4005C4}" presName="rootComposite" presStyleCnt="0"/>
      <dgm:spPr/>
    </dgm:pt>
    <dgm:pt modelId="{E2FE138E-5750-4746-9405-69A66A62FF8C}" type="pres">
      <dgm:prSet presAssocID="{8CB555EC-68F1-499E-A758-C1BF3B4005C4}" presName="rootText" presStyleLbl="node1" presStyleIdx="2" presStyleCnt="4" custScaleX="115463"/>
      <dgm:spPr/>
    </dgm:pt>
    <dgm:pt modelId="{B8EE7538-1DFF-45A2-8262-CCBC1BD7438A}" type="pres">
      <dgm:prSet presAssocID="{8CB555EC-68F1-499E-A758-C1BF3B4005C4}" presName="rootConnector" presStyleLbl="node1" presStyleIdx="2" presStyleCnt="4"/>
      <dgm:spPr/>
    </dgm:pt>
    <dgm:pt modelId="{C620CB4A-7436-4891-9BB9-95F071FE014D}" type="pres">
      <dgm:prSet presAssocID="{8CB555EC-68F1-499E-A758-C1BF3B4005C4}" presName="childShape" presStyleCnt="0"/>
      <dgm:spPr/>
    </dgm:pt>
    <dgm:pt modelId="{18AE5715-820C-4EFC-BC0D-03E486A8B077}" type="pres">
      <dgm:prSet presAssocID="{CC9A2C8C-DBE7-43AF-8DE0-7CEA6532261C}" presName="Name13" presStyleLbl="parChTrans1D2" presStyleIdx="2" presStyleCnt="4"/>
      <dgm:spPr/>
    </dgm:pt>
    <dgm:pt modelId="{39AB0163-EF87-487A-8BE4-0CFAEDA67E8F}" type="pres">
      <dgm:prSet presAssocID="{A1A2247A-57A1-449C-8CD1-FCE3475691FF}" presName="childText" presStyleLbl="bgAcc1" presStyleIdx="2" presStyleCnt="4">
        <dgm:presLayoutVars>
          <dgm:bulletEnabled val="1"/>
        </dgm:presLayoutVars>
      </dgm:prSet>
      <dgm:spPr/>
    </dgm:pt>
    <dgm:pt modelId="{32DC5F17-2E4B-4FE5-B78C-5EEFB56D079F}" type="pres">
      <dgm:prSet presAssocID="{8C597116-25B5-4D0D-8DF4-1E1F3FA074B5}" presName="root" presStyleCnt="0"/>
      <dgm:spPr/>
    </dgm:pt>
    <dgm:pt modelId="{5E578305-C9F8-4936-9753-52E7521C9FC4}" type="pres">
      <dgm:prSet presAssocID="{8C597116-25B5-4D0D-8DF4-1E1F3FA074B5}" presName="rootComposite" presStyleCnt="0"/>
      <dgm:spPr/>
    </dgm:pt>
    <dgm:pt modelId="{38FD2D2F-A3B4-405B-A026-6C394B56F2D7}" type="pres">
      <dgm:prSet presAssocID="{8C597116-25B5-4D0D-8DF4-1E1F3FA074B5}" presName="rootText" presStyleLbl="node1" presStyleIdx="3" presStyleCnt="4" custScaleX="112088"/>
      <dgm:spPr/>
    </dgm:pt>
    <dgm:pt modelId="{DBBE0855-5213-4B5A-ADF6-3619F4CD0A51}" type="pres">
      <dgm:prSet presAssocID="{8C597116-25B5-4D0D-8DF4-1E1F3FA074B5}" presName="rootConnector" presStyleLbl="node1" presStyleIdx="3" presStyleCnt="4"/>
      <dgm:spPr/>
    </dgm:pt>
    <dgm:pt modelId="{2075D8ED-1854-45CA-A111-54558B4571B6}" type="pres">
      <dgm:prSet presAssocID="{8C597116-25B5-4D0D-8DF4-1E1F3FA074B5}" presName="childShape" presStyleCnt="0"/>
      <dgm:spPr/>
    </dgm:pt>
    <dgm:pt modelId="{216B821D-51E6-49A8-9949-7F8643864910}" type="pres">
      <dgm:prSet presAssocID="{EDD61686-0710-44FD-B0A2-9DF0611A5137}" presName="Name13" presStyleLbl="parChTrans1D2" presStyleIdx="3" presStyleCnt="4"/>
      <dgm:spPr/>
    </dgm:pt>
    <dgm:pt modelId="{9C6DBBC3-DA70-4109-A7D2-819D6E935E28}" type="pres">
      <dgm:prSet presAssocID="{4A206B1E-AA8C-4AB6-B922-816CB6AF0F7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BEF4801-83B1-4DBC-B87A-711272789BA6}" type="presOf" srcId="{F6C7FE75-1546-4E40-B538-1F370E538BEC}" destId="{24B6BAE8-CB4F-4D40-B7F3-794CCBB5ED16}" srcOrd="0" destOrd="0" presId="urn:microsoft.com/office/officeart/2005/8/layout/hierarchy3"/>
    <dgm:cxn modelId="{54A9F701-88A9-4512-B2F0-53D818ED8A22}" srcId="{53C95394-0E63-4D74-82C5-77CC26DE7D02}" destId="{AF77FB02-0193-4B96-BB85-802DB740AE80}" srcOrd="1" destOrd="0" parTransId="{4A568712-7C61-4C61-B416-0B49F9A29A51}" sibTransId="{CF78C534-202A-47F2-A1EE-A9CE6EBA1F86}"/>
    <dgm:cxn modelId="{0FF37619-BAFD-4B19-8463-8FB61AAC828D}" srcId="{53C95394-0E63-4D74-82C5-77CC26DE7D02}" destId="{8C597116-25B5-4D0D-8DF4-1E1F3FA074B5}" srcOrd="3" destOrd="0" parTransId="{2C38CBBB-D1FE-4D99-8CC7-83098D55DCE0}" sibTransId="{51773AFB-F3F9-44BA-87F3-65A514884A95}"/>
    <dgm:cxn modelId="{DC3A9227-5F68-453E-AD69-FCC2A70E0BAE}" type="presOf" srcId="{CC9A2C8C-DBE7-43AF-8DE0-7CEA6532261C}" destId="{18AE5715-820C-4EFC-BC0D-03E486A8B077}" srcOrd="0" destOrd="0" presId="urn:microsoft.com/office/officeart/2005/8/layout/hierarchy3"/>
    <dgm:cxn modelId="{7327E52A-8BCA-4220-8D93-93E85EE28AAA}" type="presOf" srcId="{53C95394-0E63-4D74-82C5-77CC26DE7D02}" destId="{47B9F9B4-9B95-4EA1-8213-C9C23BBF4759}" srcOrd="0" destOrd="0" presId="urn:microsoft.com/office/officeart/2005/8/layout/hierarchy3"/>
    <dgm:cxn modelId="{498DA22E-4F1F-45B1-A61F-EFA9E28B1F10}" type="presOf" srcId="{2696A2EA-7A7A-4BCC-A2B8-44C12349BDC3}" destId="{5D8F4963-344C-4A08-B41A-566ED2DFD29D}" srcOrd="0" destOrd="0" presId="urn:microsoft.com/office/officeart/2005/8/layout/hierarchy3"/>
    <dgm:cxn modelId="{4102BD32-E258-4D13-9286-8E8B622C78D7}" type="presOf" srcId="{8CB555EC-68F1-499E-A758-C1BF3B4005C4}" destId="{B8EE7538-1DFF-45A2-8262-CCBC1BD7438A}" srcOrd="1" destOrd="0" presId="urn:microsoft.com/office/officeart/2005/8/layout/hierarchy3"/>
    <dgm:cxn modelId="{C1BFFC64-2FF3-4CBD-9731-04E700641F6C}" type="presOf" srcId="{AF77FB02-0193-4B96-BB85-802DB740AE80}" destId="{775EC306-90A5-45A0-A9B2-CA2EBD3450B1}" srcOrd="0" destOrd="0" presId="urn:microsoft.com/office/officeart/2005/8/layout/hierarchy3"/>
    <dgm:cxn modelId="{FB7ED04A-E36C-4317-95E0-3AD9DAB8837E}" srcId="{53C95394-0E63-4D74-82C5-77CC26DE7D02}" destId="{8CB555EC-68F1-499E-A758-C1BF3B4005C4}" srcOrd="2" destOrd="0" parTransId="{73BEF166-7590-44BF-8A7D-AD7F89A21017}" sibTransId="{AD01B898-678D-414C-B105-F405E7D0570D}"/>
    <dgm:cxn modelId="{AB62134F-5E10-43CC-98C8-9FCFC3D59DEA}" type="presOf" srcId="{EDD61686-0710-44FD-B0A2-9DF0611A5137}" destId="{216B821D-51E6-49A8-9949-7F8643864910}" srcOrd="0" destOrd="0" presId="urn:microsoft.com/office/officeart/2005/8/layout/hierarchy3"/>
    <dgm:cxn modelId="{E2F04272-14BA-4C1D-9A35-ABD088B3A615}" type="presOf" srcId="{F6C7FE75-1546-4E40-B538-1F370E538BEC}" destId="{47F94DCE-A840-4C59-97E9-D3A12CF70BBD}" srcOrd="1" destOrd="0" presId="urn:microsoft.com/office/officeart/2005/8/layout/hierarchy3"/>
    <dgm:cxn modelId="{FB74CF72-18FE-4EDE-8C73-03A0D7E80BBA}" type="presOf" srcId="{4A206B1E-AA8C-4AB6-B922-816CB6AF0F73}" destId="{9C6DBBC3-DA70-4109-A7D2-819D6E935E28}" srcOrd="0" destOrd="0" presId="urn:microsoft.com/office/officeart/2005/8/layout/hierarchy3"/>
    <dgm:cxn modelId="{FB005577-73C0-481B-8034-AD897E88899A}" type="presOf" srcId="{D09C6DEE-334C-4090-BAD4-4B159B143BDF}" destId="{699C1F39-3B83-4965-9B62-3079BB92BF1F}" srcOrd="0" destOrd="0" presId="urn:microsoft.com/office/officeart/2005/8/layout/hierarchy3"/>
    <dgm:cxn modelId="{EAE77495-3C92-4298-BB7B-849C4A17B854}" srcId="{53C95394-0E63-4D74-82C5-77CC26DE7D02}" destId="{F6C7FE75-1546-4E40-B538-1F370E538BEC}" srcOrd="0" destOrd="0" parTransId="{D6CE9549-FD50-400B-B426-C58779CF082D}" sibTransId="{D797ABAD-496E-4278-82C5-A70F450770BE}"/>
    <dgm:cxn modelId="{7AF68297-920F-4700-AF4D-30A9888902E9}" srcId="{8CB555EC-68F1-499E-A758-C1BF3B4005C4}" destId="{A1A2247A-57A1-449C-8CD1-FCE3475691FF}" srcOrd="0" destOrd="0" parTransId="{CC9A2C8C-DBE7-43AF-8DE0-7CEA6532261C}" sibTransId="{FE426678-546C-4D2C-878E-268B483FA392}"/>
    <dgm:cxn modelId="{3DA3AEA0-D655-4B2D-A0F7-91AB5E266739}" type="presOf" srcId="{4C74853F-B9BE-4614-B1B5-56E566CEC80E}" destId="{D2B25878-6508-4B64-9EAE-1DD1ED183EA9}" srcOrd="0" destOrd="0" presId="urn:microsoft.com/office/officeart/2005/8/layout/hierarchy3"/>
    <dgm:cxn modelId="{11D929A2-ADD3-47DA-B178-8E3CC6A63E92}" srcId="{8C597116-25B5-4D0D-8DF4-1E1F3FA074B5}" destId="{4A206B1E-AA8C-4AB6-B922-816CB6AF0F73}" srcOrd="0" destOrd="0" parTransId="{EDD61686-0710-44FD-B0A2-9DF0611A5137}" sibTransId="{16206496-B9EB-4748-9B17-2BD5D6BEDBAF}"/>
    <dgm:cxn modelId="{FD03E9A5-A9D4-4899-A1DA-312C06B61B24}" srcId="{F6C7FE75-1546-4E40-B538-1F370E538BEC}" destId="{D09C6DEE-334C-4090-BAD4-4B159B143BDF}" srcOrd="0" destOrd="0" parTransId="{2696A2EA-7A7A-4BCC-A2B8-44C12349BDC3}" sibTransId="{2AA30C7D-3C87-46EB-9E50-2F3BC2D9FB95}"/>
    <dgm:cxn modelId="{87449CAC-B736-4D2B-A659-FB71819210C8}" type="presOf" srcId="{A1A2247A-57A1-449C-8CD1-FCE3475691FF}" destId="{39AB0163-EF87-487A-8BE4-0CFAEDA67E8F}" srcOrd="0" destOrd="0" presId="urn:microsoft.com/office/officeart/2005/8/layout/hierarchy3"/>
    <dgm:cxn modelId="{61E9F7B2-D48D-4045-98E9-A8C44A9BFE37}" type="presOf" srcId="{8CB555EC-68F1-499E-A758-C1BF3B4005C4}" destId="{E2FE138E-5750-4746-9405-69A66A62FF8C}" srcOrd="0" destOrd="0" presId="urn:microsoft.com/office/officeart/2005/8/layout/hierarchy3"/>
    <dgm:cxn modelId="{D5FD40DB-6D45-4289-8E0D-3D5895FE5671}" type="presOf" srcId="{8C597116-25B5-4D0D-8DF4-1E1F3FA074B5}" destId="{38FD2D2F-A3B4-405B-A026-6C394B56F2D7}" srcOrd="0" destOrd="0" presId="urn:microsoft.com/office/officeart/2005/8/layout/hierarchy3"/>
    <dgm:cxn modelId="{AE6A3FDC-7C1E-49DA-B3D3-9B0D5F174B1D}" type="presOf" srcId="{8C597116-25B5-4D0D-8DF4-1E1F3FA074B5}" destId="{DBBE0855-5213-4B5A-ADF6-3619F4CD0A51}" srcOrd="1" destOrd="0" presId="urn:microsoft.com/office/officeart/2005/8/layout/hierarchy3"/>
    <dgm:cxn modelId="{C39242DE-E13D-479E-80DF-EE23BEBC5CBC}" type="presOf" srcId="{AF77FB02-0193-4B96-BB85-802DB740AE80}" destId="{70706478-C960-470F-9C6B-3FD950FA567A}" srcOrd="1" destOrd="0" presId="urn:microsoft.com/office/officeart/2005/8/layout/hierarchy3"/>
    <dgm:cxn modelId="{8EB533E6-9995-4FC7-A28F-6ED94A295C86}" type="presOf" srcId="{67BF504A-2302-474B-B651-1162946E1A5D}" destId="{4E046C8B-E059-47E9-AA09-453655AF9B02}" srcOrd="0" destOrd="0" presId="urn:microsoft.com/office/officeart/2005/8/layout/hierarchy3"/>
    <dgm:cxn modelId="{7BC082EA-9748-4068-9486-C13283FD6219}" srcId="{AF77FB02-0193-4B96-BB85-802DB740AE80}" destId="{67BF504A-2302-474B-B651-1162946E1A5D}" srcOrd="0" destOrd="0" parTransId="{4C74853F-B9BE-4614-B1B5-56E566CEC80E}" sibTransId="{E5726F86-74E8-40E9-8134-1D12C1A4A3A7}"/>
    <dgm:cxn modelId="{88BA78BD-2125-4C26-949E-0ADAA27A5873}" type="presParOf" srcId="{47B9F9B4-9B95-4EA1-8213-C9C23BBF4759}" destId="{FB947A75-F982-4106-826E-ED8B3E3113FB}" srcOrd="0" destOrd="0" presId="urn:microsoft.com/office/officeart/2005/8/layout/hierarchy3"/>
    <dgm:cxn modelId="{176CCAFD-8F9D-4715-B2FB-6745BD3B2F3F}" type="presParOf" srcId="{FB947A75-F982-4106-826E-ED8B3E3113FB}" destId="{3F065246-55EF-420D-AB12-3ECA5D791DDE}" srcOrd="0" destOrd="0" presId="urn:microsoft.com/office/officeart/2005/8/layout/hierarchy3"/>
    <dgm:cxn modelId="{C2C04290-E175-486C-9180-138EB0B2A22F}" type="presParOf" srcId="{3F065246-55EF-420D-AB12-3ECA5D791DDE}" destId="{24B6BAE8-CB4F-4D40-B7F3-794CCBB5ED16}" srcOrd="0" destOrd="0" presId="urn:microsoft.com/office/officeart/2005/8/layout/hierarchy3"/>
    <dgm:cxn modelId="{0A382D2C-D8BD-4C2C-8D20-2DDF0EED3421}" type="presParOf" srcId="{3F065246-55EF-420D-AB12-3ECA5D791DDE}" destId="{47F94DCE-A840-4C59-97E9-D3A12CF70BBD}" srcOrd="1" destOrd="0" presId="urn:microsoft.com/office/officeart/2005/8/layout/hierarchy3"/>
    <dgm:cxn modelId="{62386B86-38DA-4030-A2E0-EB2F51577CB6}" type="presParOf" srcId="{FB947A75-F982-4106-826E-ED8B3E3113FB}" destId="{057FECAF-2991-4B01-9B56-D2AD7071D122}" srcOrd="1" destOrd="0" presId="urn:microsoft.com/office/officeart/2005/8/layout/hierarchy3"/>
    <dgm:cxn modelId="{DA113D4D-3628-4ECB-B345-6012B459BB79}" type="presParOf" srcId="{057FECAF-2991-4B01-9B56-D2AD7071D122}" destId="{5D8F4963-344C-4A08-B41A-566ED2DFD29D}" srcOrd="0" destOrd="0" presId="urn:microsoft.com/office/officeart/2005/8/layout/hierarchy3"/>
    <dgm:cxn modelId="{67EFFE65-0A0F-4BBA-B4E4-5C3750DA996C}" type="presParOf" srcId="{057FECAF-2991-4B01-9B56-D2AD7071D122}" destId="{699C1F39-3B83-4965-9B62-3079BB92BF1F}" srcOrd="1" destOrd="0" presId="urn:microsoft.com/office/officeart/2005/8/layout/hierarchy3"/>
    <dgm:cxn modelId="{5258376A-CCA8-417D-979D-91D1B81174A5}" type="presParOf" srcId="{47B9F9B4-9B95-4EA1-8213-C9C23BBF4759}" destId="{B4B5C3A4-3A83-46BD-B5BA-7C30CB0DFFE0}" srcOrd="1" destOrd="0" presId="urn:microsoft.com/office/officeart/2005/8/layout/hierarchy3"/>
    <dgm:cxn modelId="{2DE96445-E57C-4FD3-A0FD-80EE09C8CD2A}" type="presParOf" srcId="{B4B5C3A4-3A83-46BD-B5BA-7C30CB0DFFE0}" destId="{8FC7C15F-2EE7-4FF5-9577-49226EE9A675}" srcOrd="0" destOrd="0" presId="urn:microsoft.com/office/officeart/2005/8/layout/hierarchy3"/>
    <dgm:cxn modelId="{2F1AD0E3-1BE6-4C68-AD08-0D4664DB3229}" type="presParOf" srcId="{8FC7C15F-2EE7-4FF5-9577-49226EE9A675}" destId="{775EC306-90A5-45A0-A9B2-CA2EBD3450B1}" srcOrd="0" destOrd="0" presId="urn:microsoft.com/office/officeart/2005/8/layout/hierarchy3"/>
    <dgm:cxn modelId="{DFBC2568-47BE-4235-B17F-8B27EC72D8BA}" type="presParOf" srcId="{8FC7C15F-2EE7-4FF5-9577-49226EE9A675}" destId="{70706478-C960-470F-9C6B-3FD950FA567A}" srcOrd="1" destOrd="0" presId="urn:microsoft.com/office/officeart/2005/8/layout/hierarchy3"/>
    <dgm:cxn modelId="{B6089147-F5EE-4741-A1B2-455D057BF4C8}" type="presParOf" srcId="{B4B5C3A4-3A83-46BD-B5BA-7C30CB0DFFE0}" destId="{13341F74-4C1F-48E8-A0CA-32D174FD484D}" srcOrd="1" destOrd="0" presId="urn:microsoft.com/office/officeart/2005/8/layout/hierarchy3"/>
    <dgm:cxn modelId="{983A95EB-FB37-4A2A-9C65-88B751CB9790}" type="presParOf" srcId="{13341F74-4C1F-48E8-A0CA-32D174FD484D}" destId="{D2B25878-6508-4B64-9EAE-1DD1ED183EA9}" srcOrd="0" destOrd="0" presId="urn:microsoft.com/office/officeart/2005/8/layout/hierarchy3"/>
    <dgm:cxn modelId="{87C51998-FDDD-4157-A6F7-4D934264FF2D}" type="presParOf" srcId="{13341F74-4C1F-48E8-A0CA-32D174FD484D}" destId="{4E046C8B-E059-47E9-AA09-453655AF9B02}" srcOrd="1" destOrd="0" presId="urn:microsoft.com/office/officeart/2005/8/layout/hierarchy3"/>
    <dgm:cxn modelId="{A144BC31-D2BA-4C97-8376-92AACFE8DC68}" type="presParOf" srcId="{47B9F9B4-9B95-4EA1-8213-C9C23BBF4759}" destId="{CABF103A-151D-45AF-A8D9-1F2CA0A7CE72}" srcOrd="2" destOrd="0" presId="urn:microsoft.com/office/officeart/2005/8/layout/hierarchy3"/>
    <dgm:cxn modelId="{6282E87C-7A8A-4DA8-89A1-C8C722C5B33B}" type="presParOf" srcId="{CABF103A-151D-45AF-A8D9-1F2CA0A7CE72}" destId="{744E7E60-3F6A-4BEE-B59E-01DF61C7EE38}" srcOrd="0" destOrd="0" presId="urn:microsoft.com/office/officeart/2005/8/layout/hierarchy3"/>
    <dgm:cxn modelId="{2B6BD6CC-E0FC-45F4-9F4B-6F42E5F8DA0D}" type="presParOf" srcId="{744E7E60-3F6A-4BEE-B59E-01DF61C7EE38}" destId="{E2FE138E-5750-4746-9405-69A66A62FF8C}" srcOrd="0" destOrd="0" presId="urn:microsoft.com/office/officeart/2005/8/layout/hierarchy3"/>
    <dgm:cxn modelId="{F6C76696-5568-4E74-AF4F-F37A85D584C1}" type="presParOf" srcId="{744E7E60-3F6A-4BEE-B59E-01DF61C7EE38}" destId="{B8EE7538-1DFF-45A2-8262-CCBC1BD7438A}" srcOrd="1" destOrd="0" presId="urn:microsoft.com/office/officeart/2005/8/layout/hierarchy3"/>
    <dgm:cxn modelId="{61DD2B9E-29DE-4C31-BD48-08AC3C0A933F}" type="presParOf" srcId="{CABF103A-151D-45AF-A8D9-1F2CA0A7CE72}" destId="{C620CB4A-7436-4891-9BB9-95F071FE014D}" srcOrd="1" destOrd="0" presId="urn:microsoft.com/office/officeart/2005/8/layout/hierarchy3"/>
    <dgm:cxn modelId="{2F39BF9A-B3A2-4969-980F-EE5302C12978}" type="presParOf" srcId="{C620CB4A-7436-4891-9BB9-95F071FE014D}" destId="{18AE5715-820C-4EFC-BC0D-03E486A8B077}" srcOrd="0" destOrd="0" presId="urn:microsoft.com/office/officeart/2005/8/layout/hierarchy3"/>
    <dgm:cxn modelId="{E2345367-01CD-44EF-845A-06902888234A}" type="presParOf" srcId="{C620CB4A-7436-4891-9BB9-95F071FE014D}" destId="{39AB0163-EF87-487A-8BE4-0CFAEDA67E8F}" srcOrd="1" destOrd="0" presId="urn:microsoft.com/office/officeart/2005/8/layout/hierarchy3"/>
    <dgm:cxn modelId="{537B9141-F427-4EBE-94AF-28731537F41A}" type="presParOf" srcId="{47B9F9B4-9B95-4EA1-8213-C9C23BBF4759}" destId="{32DC5F17-2E4B-4FE5-B78C-5EEFB56D079F}" srcOrd="3" destOrd="0" presId="urn:microsoft.com/office/officeart/2005/8/layout/hierarchy3"/>
    <dgm:cxn modelId="{92967F43-CBD2-43A0-9664-2A1FF443F1D9}" type="presParOf" srcId="{32DC5F17-2E4B-4FE5-B78C-5EEFB56D079F}" destId="{5E578305-C9F8-4936-9753-52E7521C9FC4}" srcOrd="0" destOrd="0" presId="urn:microsoft.com/office/officeart/2005/8/layout/hierarchy3"/>
    <dgm:cxn modelId="{2C426188-D6EC-45C3-86E1-2D5C5D606AC2}" type="presParOf" srcId="{5E578305-C9F8-4936-9753-52E7521C9FC4}" destId="{38FD2D2F-A3B4-405B-A026-6C394B56F2D7}" srcOrd="0" destOrd="0" presId="urn:microsoft.com/office/officeart/2005/8/layout/hierarchy3"/>
    <dgm:cxn modelId="{04DB8435-3BBE-4470-807A-9E9796E1906F}" type="presParOf" srcId="{5E578305-C9F8-4936-9753-52E7521C9FC4}" destId="{DBBE0855-5213-4B5A-ADF6-3619F4CD0A51}" srcOrd="1" destOrd="0" presId="urn:microsoft.com/office/officeart/2005/8/layout/hierarchy3"/>
    <dgm:cxn modelId="{8299E5EB-26B7-4CF6-B2F5-60C5690F9D54}" type="presParOf" srcId="{32DC5F17-2E4B-4FE5-B78C-5EEFB56D079F}" destId="{2075D8ED-1854-45CA-A111-54558B4571B6}" srcOrd="1" destOrd="0" presId="urn:microsoft.com/office/officeart/2005/8/layout/hierarchy3"/>
    <dgm:cxn modelId="{1E9ADF91-50ED-4345-A191-1AFDDF875B7F}" type="presParOf" srcId="{2075D8ED-1854-45CA-A111-54558B4571B6}" destId="{216B821D-51E6-49A8-9949-7F8643864910}" srcOrd="0" destOrd="0" presId="urn:microsoft.com/office/officeart/2005/8/layout/hierarchy3"/>
    <dgm:cxn modelId="{223229BA-2D69-4025-8217-274E45DF120E}" type="presParOf" srcId="{2075D8ED-1854-45CA-A111-54558B4571B6}" destId="{9C6DBBC3-DA70-4109-A7D2-819D6E935E2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BAE8-CB4F-4D40-B7F3-794CCBB5ED16}">
      <dsp:nvSpPr>
        <dsp:cNvPr id="0" name=""/>
        <dsp:cNvSpPr/>
      </dsp:nvSpPr>
      <dsp:spPr>
        <a:xfrm>
          <a:off x="2829" y="1055049"/>
          <a:ext cx="2122703" cy="996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dirty="0"/>
            <a:t>1. Einkenni  &lt; 2x/mán </a:t>
          </a:r>
          <a:endParaRPr lang="en-US" sz="2000" kern="1200" dirty="0"/>
        </a:p>
      </dsp:txBody>
      <dsp:txXfrm>
        <a:off x="32004" y="1084224"/>
        <a:ext cx="2064353" cy="937756"/>
      </dsp:txXfrm>
    </dsp:sp>
    <dsp:sp modelId="{5D8F4963-344C-4A08-B41A-566ED2DFD29D}">
      <dsp:nvSpPr>
        <dsp:cNvPr id="0" name=""/>
        <dsp:cNvSpPr/>
      </dsp:nvSpPr>
      <dsp:spPr>
        <a:xfrm>
          <a:off x="215099" y="2051155"/>
          <a:ext cx="212270" cy="74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79"/>
              </a:lnTo>
              <a:lnTo>
                <a:pt x="212270" y="747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C1F39-3B83-4965-9B62-3079BB92BF1F}">
      <dsp:nvSpPr>
        <dsp:cNvPr id="0" name=""/>
        <dsp:cNvSpPr/>
      </dsp:nvSpPr>
      <dsp:spPr>
        <a:xfrm>
          <a:off x="427370" y="2300182"/>
          <a:ext cx="1593770" cy="99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100" kern="1200" dirty="0"/>
            <a:t>ICS + LABA pn</a:t>
          </a:r>
          <a:endParaRPr lang="en-US" sz="2100" kern="1200" dirty="0"/>
        </a:p>
      </dsp:txBody>
      <dsp:txXfrm>
        <a:off x="456545" y="2329357"/>
        <a:ext cx="1535420" cy="937756"/>
      </dsp:txXfrm>
    </dsp:sp>
    <dsp:sp modelId="{775EC306-90A5-45A0-A9B2-CA2EBD3450B1}">
      <dsp:nvSpPr>
        <dsp:cNvPr id="0" name=""/>
        <dsp:cNvSpPr/>
      </dsp:nvSpPr>
      <dsp:spPr>
        <a:xfrm>
          <a:off x="2623586" y="1055049"/>
          <a:ext cx="2359776" cy="996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/>
            <a:t>2. Einkenni </a:t>
          </a:r>
          <a:r>
            <a:rPr lang="is-IS" sz="2000" u="sng" kern="1200"/>
            <a:t>&gt;</a:t>
          </a:r>
          <a:r>
            <a:rPr lang="is-IS" sz="2000" kern="1200"/>
            <a:t> 2x/mán  </a:t>
          </a:r>
          <a:endParaRPr lang="en-US" sz="2000" kern="1200"/>
        </a:p>
      </dsp:txBody>
      <dsp:txXfrm>
        <a:off x="2652761" y="1084224"/>
        <a:ext cx="2301426" cy="937756"/>
      </dsp:txXfrm>
    </dsp:sp>
    <dsp:sp modelId="{D2B25878-6508-4B64-9EAE-1DD1ED183EA9}">
      <dsp:nvSpPr>
        <dsp:cNvPr id="0" name=""/>
        <dsp:cNvSpPr/>
      </dsp:nvSpPr>
      <dsp:spPr>
        <a:xfrm>
          <a:off x="2859563" y="2051155"/>
          <a:ext cx="235977" cy="74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79"/>
              </a:lnTo>
              <a:lnTo>
                <a:pt x="235977" y="747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46C8B-E059-47E9-AA09-453655AF9B02}">
      <dsp:nvSpPr>
        <dsp:cNvPr id="0" name=""/>
        <dsp:cNvSpPr/>
      </dsp:nvSpPr>
      <dsp:spPr>
        <a:xfrm>
          <a:off x="3095541" y="2300182"/>
          <a:ext cx="1593770" cy="99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100" kern="1200"/>
            <a:t>ICS + LABA pn</a:t>
          </a:r>
          <a:endParaRPr lang="en-US" sz="2100" kern="1200"/>
        </a:p>
      </dsp:txBody>
      <dsp:txXfrm>
        <a:off x="3124716" y="2329357"/>
        <a:ext cx="1535420" cy="937756"/>
      </dsp:txXfrm>
    </dsp:sp>
    <dsp:sp modelId="{E2FE138E-5750-4746-9405-69A66A62FF8C}">
      <dsp:nvSpPr>
        <dsp:cNvPr id="0" name=""/>
        <dsp:cNvSpPr/>
      </dsp:nvSpPr>
      <dsp:spPr>
        <a:xfrm>
          <a:off x="5481415" y="1055049"/>
          <a:ext cx="2300269" cy="996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dirty="0"/>
            <a:t>3. Einkenni flesta daga, nætureinkenni </a:t>
          </a:r>
          <a:r>
            <a:rPr lang="is-IS" sz="2000" u="sng" kern="1200" dirty="0"/>
            <a:t>&gt;</a:t>
          </a:r>
          <a:r>
            <a:rPr lang="is-IS" sz="2000" kern="1200" dirty="0"/>
            <a:t> 1x/viku</a:t>
          </a:r>
          <a:endParaRPr lang="en-US" sz="2000" kern="1200" dirty="0"/>
        </a:p>
      </dsp:txBody>
      <dsp:txXfrm>
        <a:off x="5510590" y="1084224"/>
        <a:ext cx="2241919" cy="937756"/>
      </dsp:txXfrm>
    </dsp:sp>
    <dsp:sp modelId="{18AE5715-820C-4EFC-BC0D-03E486A8B077}">
      <dsp:nvSpPr>
        <dsp:cNvPr id="0" name=""/>
        <dsp:cNvSpPr/>
      </dsp:nvSpPr>
      <dsp:spPr>
        <a:xfrm>
          <a:off x="5711442" y="2051155"/>
          <a:ext cx="230026" cy="74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79"/>
              </a:lnTo>
              <a:lnTo>
                <a:pt x="230026" y="747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B0163-EF87-487A-8BE4-0CFAEDA67E8F}">
      <dsp:nvSpPr>
        <dsp:cNvPr id="0" name=""/>
        <dsp:cNvSpPr/>
      </dsp:nvSpPr>
      <dsp:spPr>
        <a:xfrm>
          <a:off x="5941469" y="2300182"/>
          <a:ext cx="1593770" cy="99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100" kern="1200" dirty="0"/>
            <a:t>ICS daglega/ lágskammta + LABA</a:t>
          </a:r>
          <a:endParaRPr lang="en-US" sz="2100" kern="1200" dirty="0"/>
        </a:p>
      </dsp:txBody>
      <dsp:txXfrm>
        <a:off x="5970644" y="2329357"/>
        <a:ext cx="1535420" cy="937756"/>
      </dsp:txXfrm>
    </dsp:sp>
    <dsp:sp modelId="{38FD2D2F-A3B4-405B-A026-6C394B56F2D7}">
      <dsp:nvSpPr>
        <dsp:cNvPr id="0" name=""/>
        <dsp:cNvSpPr/>
      </dsp:nvSpPr>
      <dsp:spPr>
        <a:xfrm>
          <a:off x="8279738" y="1055049"/>
          <a:ext cx="2233032" cy="996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/>
            <a:t>4. + lágt FEV1</a:t>
          </a:r>
          <a:endParaRPr lang="en-US" sz="2000" kern="1200"/>
        </a:p>
      </dsp:txBody>
      <dsp:txXfrm>
        <a:off x="8308913" y="1084224"/>
        <a:ext cx="2174682" cy="937756"/>
      </dsp:txXfrm>
    </dsp:sp>
    <dsp:sp modelId="{216B821D-51E6-49A8-9949-7F8643864910}">
      <dsp:nvSpPr>
        <dsp:cNvPr id="0" name=""/>
        <dsp:cNvSpPr/>
      </dsp:nvSpPr>
      <dsp:spPr>
        <a:xfrm>
          <a:off x="8503041" y="2051155"/>
          <a:ext cx="223303" cy="74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79"/>
              </a:lnTo>
              <a:lnTo>
                <a:pt x="223303" y="747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DBBC3-DA70-4109-A7D2-819D6E935E28}">
      <dsp:nvSpPr>
        <dsp:cNvPr id="0" name=""/>
        <dsp:cNvSpPr/>
      </dsp:nvSpPr>
      <dsp:spPr>
        <a:xfrm>
          <a:off x="8726344" y="2300182"/>
          <a:ext cx="1593770" cy="99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100" kern="1200" dirty="0"/>
            <a:t>auka skammta í miðlungs</a:t>
          </a:r>
          <a:endParaRPr lang="en-US" sz="2100" kern="1200" dirty="0"/>
        </a:p>
      </dsp:txBody>
      <dsp:txXfrm>
        <a:off x="8755519" y="2329357"/>
        <a:ext cx="1535420" cy="93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11C8-B2E1-431A-A896-07A20B88C8B0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97718-1C29-4A5E-BB04-E642B58A39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301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Notar þú/eru leiðbeiningarnar að setja montelukast í stað flixotide? Hef alltaf hugsað það sem viðbót!</a:t>
            </a:r>
          </a:p>
          <a:p>
            <a:r>
              <a:rPr lang="en-NO" dirty="0"/>
              <a:t>Er þaa fráhuga því núna eftir nýjustu rannsóknirnar. Er mjög spör á þetta. </a:t>
            </a:r>
          </a:p>
          <a:p>
            <a:r>
              <a:rPr lang="en-NO" dirty="0"/>
              <a:t>Allt í lagi að taka út tilvitnanirnar, setti þær bara ef við vildum ræða þetta meira.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18263-53A7-8A4A-883A-5352C4F68477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8074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18263-53A7-8A4A-883A-5352C4F68477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0157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814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669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009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530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358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88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99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5837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43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40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283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11DE-A123-494B-A7A4-00C15E466291}" type="datetimeFigureOut">
              <a:rPr lang="is-IS" smtClean="0"/>
              <a:t>16.10.2024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65E5-A898-419B-8BC7-526C3C9FAF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58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222D0C-6C17-B3C4-556E-93B019DE4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is-IS" sz="7200" dirty="0" err="1">
                <a:solidFill>
                  <a:schemeClr val="bg1"/>
                </a:solidFill>
              </a:rPr>
              <a:t>Astmi</a:t>
            </a:r>
            <a:br>
              <a:rPr lang="is-IS" sz="7200" dirty="0">
                <a:solidFill>
                  <a:schemeClr val="bg1"/>
                </a:solidFill>
              </a:rPr>
            </a:br>
            <a:r>
              <a:rPr lang="is-IS" sz="7200" dirty="0">
                <a:solidFill>
                  <a:schemeClr val="bg1"/>
                </a:solidFill>
              </a:rPr>
              <a:t>Börn og unglingar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F2C69-8CF9-E12A-EBE7-0B84BB2A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Autofit/>
          </a:bodyPr>
          <a:lstStyle/>
          <a:p>
            <a:pPr algn="l"/>
            <a:r>
              <a:rPr lang="is-IS" dirty="0">
                <a:solidFill>
                  <a:schemeClr val="bg1"/>
                </a:solidFill>
              </a:rPr>
              <a:t>Helga Elídóttir</a:t>
            </a:r>
          </a:p>
          <a:p>
            <a:pPr algn="l"/>
            <a:r>
              <a:rPr lang="is-IS" dirty="0">
                <a:solidFill>
                  <a:schemeClr val="bg1"/>
                </a:solidFill>
              </a:rPr>
              <a:t>Barnalæknir</a:t>
            </a:r>
          </a:p>
          <a:p>
            <a:pPr algn="l"/>
            <a:r>
              <a:rPr lang="is-IS" dirty="0">
                <a:solidFill>
                  <a:schemeClr val="bg1"/>
                </a:solidFill>
              </a:rPr>
              <a:t>Sérfræðingur í ofnæmis- og lungnasjúkdómum barna</a:t>
            </a:r>
          </a:p>
        </p:txBody>
      </p:sp>
    </p:spTree>
    <p:extLst>
      <p:ext uri="{BB962C8B-B14F-4D97-AF65-F5344CB8AC3E}">
        <p14:creationId xmlns:p14="http://schemas.microsoft.com/office/powerpoint/2010/main" val="89977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0DE7-6DAF-4702-83ED-F882F99E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Meðferð 12 ára og eldri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F5E0C9-D799-8B99-4E18-20EEDDE757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50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70AC-C5B5-5B02-1915-3BADB329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8126" y="2491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000" dirty="0"/>
              <a:t>Líftæknilyf</a:t>
            </a:r>
          </a:p>
        </p:txBody>
      </p:sp>
      <p:pic>
        <p:nvPicPr>
          <p:cNvPr id="1026" name="Picture 2" descr="A chart of biologic treatments available for asthma">
            <a:extLst>
              <a:ext uri="{FF2B5EF4-FFF2-40B4-BE49-F238E27FC236}">
                <a16:creationId xmlns:a16="http://schemas.microsoft.com/office/drawing/2014/main" id="{C0AACB61-4E21-C4AD-44FE-C6010A34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54" y="150633"/>
            <a:ext cx="6306345" cy="68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7AA260-6A32-706F-6565-857668E9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099" y="840500"/>
            <a:ext cx="3767137" cy="5703175"/>
          </a:xfrm>
        </p:spPr>
        <p:txBody>
          <a:bodyPr>
            <a:normAutofit/>
          </a:bodyPr>
          <a:lstStyle/>
          <a:p>
            <a:r>
              <a:rPr lang="is-IS" sz="2400" dirty="0"/>
              <a:t>Einstofna mótefni gegn</a:t>
            </a:r>
          </a:p>
          <a:p>
            <a:pPr lvl="1"/>
            <a:r>
              <a:rPr lang="is-IS" dirty="0"/>
              <a:t>IgE</a:t>
            </a:r>
          </a:p>
          <a:p>
            <a:pPr lvl="1"/>
            <a:r>
              <a:rPr lang="is-IS" dirty="0"/>
              <a:t>IL-5/IL-5R</a:t>
            </a:r>
          </a:p>
          <a:p>
            <a:pPr lvl="1"/>
            <a:r>
              <a:rPr lang="is-IS" dirty="0"/>
              <a:t>IL-4R (IL-4/IL-13 </a:t>
            </a:r>
          </a:p>
          <a:p>
            <a:pPr lvl="1"/>
            <a:r>
              <a:rPr lang="is-IS" dirty="0"/>
              <a:t>TSLP</a:t>
            </a:r>
          </a:p>
          <a:p>
            <a:pPr lvl="1"/>
            <a:endParaRPr lang="is-IS" dirty="0"/>
          </a:p>
          <a:p>
            <a:r>
              <a:rPr lang="is-IS" sz="2400" dirty="0"/>
              <a:t>Ábendingar</a:t>
            </a:r>
          </a:p>
          <a:p>
            <a:pPr lvl="1"/>
            <a:r>
              <a:rPr lang="is-IS" sz="2000" dirty="0"/>
              <a:t>Slæmur ofnæmisasthmi </a:t>
            </a:r>
          </a:p>
          <a:p>
            <a:pPr lvl="1"/>
            <a:r>
              <a:rPr lang="is-IS" sz="2000" dirty="0"/>
              <a:t>Slæmur eosinophil      asthmi </a:t>
            </a:r>
          </a:p>
          <a:p>
            <a:pPr lvl="1"/>
            <a:r>
              <a:rPr lang="is-IS" sz="2000" dirty="0"/>
              <a:t>Slæmur asthmi </a:t>
            </a:r>
          </a:p>
          <a:p>
            <a:pPr lvl="1"/>
            <a:endParaRPr lang="is-IS" sz="2000" dirty="0"/>
          </a:p>
          <a:p>
            <a:r>
              <a:rPr lang="is-IS" sz="2400" dirty="0"/>
              <a:t>Hvernig gefið</a:t>
            </a:r>
          </a:p>
          <a:p>
            <a:pPr lvl="1"/>
            <a:r>
              <a:rPr lang="is-IS" sz="2000" dirty="0"/>
              <a:t>Undir húð (í æð)</a:t>
            </a:r>
          </a:p>
          <a:p>
            <a:pPr lvl="1"/>
            <a:r>
              <a:rPr lang="is-IS" sz="2000" dirty="0"/>
              <a:t>Á 2-4 vikna fresti</a:t>
            </a:r>
          </a:p>
          <a:p>
            <a:pPr lvl="1"/>
            <a:endParaRPr lang="is-IS" sz="20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27A219-FF1C-2A03-6D9D-979F474DD8F5}"/>
              </a:ext>
            </a:extLst>
          </p:cNvPr>
          <p:cNvSpPr/>
          <p:nvPr/>
        </p:nvSpPr>
        <p:spPr>
          <a:xfrm>
            <a:off x="5300664" y="714376"/>
            <a:ext cx="1685924" cy="5657850"/>
          </a:xfrm>
          <a:prstGeom prst="rect">
            <a:avLst/>
          </a:prstGeom>
          <a:solidFill>
            <a:schemeClr val="accent1">
              <a:lumMod val="20000"/>
              <a:lumOff val="80000"/>
              <a:alpha val="6053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9808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8F60-B248-4584-A9A8-BC8AE113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s-IS" sz="4000" dirty="0">
                <a:solidFill>
                  <a:srgbClr val="FFFFFF"/>
                </a:solidFill>
              </a:rPr>
              <a:t>Ef ekkert virkar…..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8DA8-5421-4384-93A8-8F208D1E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2" y="2190305"/>
            <a:ext cx="9724031" cy="3683358"/>
          </a:xfrm>
        </p:spPr>
        <p:txBody>
          <a:bodyPr anchor="ctr">
            <a:noAutofit/>
          </a:bodyPr>
          <a:lstStyle/>
          <a:p>
            <a:r>
              <a:rPr lang="is-IS" dirty="0"/>
              <a:t>Endurskoða greiningu/meðferð</a:t>
            </a:r>
          </a:p>
          <a:p>
            <a:r>
              <a:rPr lang="is-IS" dirty="0"/>
              <a:t>Meðferðarheldni?</a:t>
            </a:r>
          </a:p>
          <a:p>
            <a:r>
              <a:rPr lang="is-IS" dirty="0"/>
              <a:t>Rétt tækni við lyfjainntöku?</a:t>
            </a:r>
          </a:p>
          <a:p>
            <a:r>
              <a:rPr lang="is-IS" dirty="0"/>
              <a:t>Umhverfisáhrif/triggerar?</a:t>
            </a:r>
          </a:p>
          <a:p>
            <a:r>
              <a:rPr lang="is-IS" dirty="0"/>
              <a:t>Fylgigreiningar</a:t>
            </a:r>
          </a:p>
          <a:p>
            <a:pPr lvl="1"/>
            <a:r>
              <a:rPr lang="is-IS" sz="2800" dirty="0"/>
              <a:t>Sinusitis</a:t>
            </a:r>
          </a:p>
          <a:p>
            <a:pPr lvl="1"/>
            <a:r>
              <a:rPr lang="is-IS" sz="2800" dirty="0"/>
              <a:t>Ofnæmi</a:t>
            </a:r>
          </a:p>
          <a:p>
            <a:pPr lvl="1"/>
            <a:r>
              <a:rPr lang="is-IS" sz="2800" dirty="0"/>
              <a:t>Offita - kæfisvefn</a:t>
            </a:r>
          </a:p>
          <a:p>
            <a:pPr lvl="1"/>
            <a:r>
              <a:rPr lang="is-IS" sz="2800" dirty="0"/>
              <a:t>GERD</a:t>
            </a:r>
          </a:p>
          <a:p>
            <a:r>
              <a:rPr lang="is-IS" dirty="0"/>
              <a:t>Rtg/CT/ræktanir....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4DD89-4736-34D9-AA7D-C30B4972A6F3}"/>
              </a:ext>
            </a:extLst>
          </p:cNvPr>
          <p:cNvSpPr txBox="1"/>
          <p:nvPr/>
        </p:nvSpPr>
        <p:spPr>
          <a:xfrm>
            <a:off x="1225420" y="457429"/>
            <a:ext cx="941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>
                <a:latin typeface="+mj-lt"/>
              </a:rPr>
              <a:t>Ef ekkert virkar…………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7490A-A7F5-A06A-36CB-6ED20AEB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009" y="1328206"/>
            <a:ext cx="3620121" cy="54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8226-12BA-04CB-245B-04CED7AD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Akut</a:t>
            </a:r>
            <a:r>
              <a:rPr lang="is-IS" dirty="0"/>
              <a:t> </a:t>
            </a:r>
            <a:r>
              <a:rPr lang="is-IS" dirty="0" err="1"/>
              <a:t>astmi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6FCB9-985C-E559-6538-81E327154A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/>
              <a:t>10 ára með sögu um </a:t>
            </a:r>
            <a:r>
              <a:rPr lang="is-IS" dirty="0" err="1"/>
              <a:t>adhd</a:t>
            </a:r>
            <a:r>
              <a:rPr lang="is-IS" dirty="0"/>
              <a:t>, astma og jarðhnetuofnæmi</a:t>
            </a:r>
          </a:p>
          <a:p>
            <a:r>
              <a:rPr lang="is-IS" dirty="0"/>
              <a:t>Kemur á </a:t>
            </a:r>
            <a:r>
              <a:rPr lang="is-IS" dirty="0" err="1"/>
              <a:t>hg</a:t>
            </a:r>
            <a:r>
              <a:rPr lang="is-IS" dirty="0"/>
              <a:t> v öndunarerfiðleika</a:t>
            </a:r>
          </a:p>
          <a:p>
            <a:r>
              <a:rPr lang="is-IS" dirty="0"/>
              <a:t>V skoðun hröð öndun, rólegur, hallar sér fram,  fölur, </a:t>
            </a:r>
            <a:r>
              <a:rPr lang="is-IS" dirty="0" err="1"/>
              <a:t>tachycard</a:t>
            </a:r>
            <a:r>
              <a:rPr lang="is-IS" dirty="0"/>
              <a:t>, hitalaus, sat 91%</a:t>
            </a:r>
          </a:p>
          <a:p>
            <a:r>
              <a:rPr lang="is-IS" dirty="0"/>
              <a:t>V hlustun heyrist ekki áberandi </a:t>
            </a:r>
            <a:r>
              <a:rPr lang="is-IS" dirty="0" err="1"/>
              <a:t>obstruction</a:t>
            </a:r>
            <a:r>
              <a:rPr lang="is-IS" dirty="0"/>
              <a:t>, svolítið brak beggja vegna,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8ADA1-F284-C18E-48D3-3E5B209CA2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Hvað eigum við að gera?</a:t>
            </a:r>
          </a:p>
          <a:p>
            <a:r>
              <a:rPr lang="is-IS" dirty="0"/>
              <a:t>Vantar eitthvað í söguna?</a:t>
            </a:r>
          </a:p>
          <a:p>
            <a:r>
              <a:rPr lang="is-IS" dirty="0"/>
              <a:t>Vantar eitthvað í skoðun?</a:t>
            </a:r>
          </a:p>
          <a:p>
            <a:r>
              <a:rPr lang="is-IS" dirty="0"/>
              <a:t>Ef það er lítið hvæs að heyra er þá líklegra að þetta sé ekki </a:t>
            </a:r>
            <a:r>
              <a:rPr lang="is-IS" dirty="0" err="1"/>
              <a:t>astmaversnun</a:t>
            </a:r>
            <a:r>
              <a:rPr lang="is-IS" dirty="0"/>
              <a:t> heldur lungnabólga kannski?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6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8178-7FFE-4B89-3607-456C9904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Hvað gerum við í astmakasti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4480-F127-7D31-AECE-5F6055330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Súrefni</a:t>
            </a:r>
          </a:p>
          <a:p>
            <a:pPr lvl="1"/>
            <a:r>
              <a:rPr lang="is-IS" dirty="0"/>
              <a:t>Er hætta á CO2 </a:t>
            </a:r>
            <a:r>
              <a:rPr lang="is-IS" dirty="0" err="1"/>
              <a:t>retention</a:t>
            </a:r>
            <a:r>
              <a:rPr lang="is-IS" dirty="0"/>
              <a:t> og </a:t>
            </a:r>
            <a:r>
              <a:rPr lang="is-IS" dirty="0" err="1"/>
              <a:t>versnun</a:t>
            </a:r>
            <a:r>
              <a:rPr lang="is-IS" dirty="0"/>
              <a:t> ef við gefum O2?</a:t>
            </a:r>
          </a:p>
          <a:p>
            <a:r>
              <a:rPr lang="is-IS" dirty="0" err="1"/>
              <a:t>Ventolin</a:t>
            </a:r>
            <a:r>
              <a:rPr lang="is-IS" dirty="0"/>
              <a:t> </a:t>
            </a:r>
            <a:r>
              <a:rPr lang="is-IS" dirty="0" err="1"/>
              <a:t>Ventolin</a:t>
            </a:r>
            <a:r>
              <a:rPr lang="is-IS" dirty="0"/>
              <a:t> </a:t>
            </a:r>
            <a:r>
              <a:rPr lang="is-IS" dirty="0" err="1"/>
              <a:t>Ventolin</a:t>
            </a:r>
            <a:endParaRPr lang="is-IS" dirty="0"/>
          </a:p>
          <a:p>
            <a:r>
              <a:rPr lang="is-IS" dirty="0" err="1"/>
              <a:t>Atrovent</a:t>
            </a:r>
            <a:r>
              <a:rPr lang="is-IS" dirty="0"/>
              <a:t> má vera með</a:t>
            </a:r>
          </a:p>
          <a:p>
            <a:r>
              <a:rPr lang="is-IS" dirty="0" err="1"/>
              <a:t>Repeat</a:t>
            </a:r>
            <a:r>
              <a:rPr lang="is-IS" dirty="0"/>
              <a:t>!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5314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Hvað er mikilvægt akút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Horfa á barnið </a:t>
            </a:r>
          </a:p>
          <a:p>
            <a:pPr lvl="1"/>
            <a:r>
              <a:rPr lang="is-IS" dirty="0"/>
              <a:t>Almenn líðan barns</a:t>
            </a:r>
          </a:p>
          <a:p>
            <a:pPr lvl="1"/>
            <a:r>
              <a:rPr lang="is-IS" dirty="0"/>
              <a:t>Öndunarvinna , inndrættir</a:t>
            </a:r>
          </a:p>
          <a:p>
            <a:r>
              <a:rPr lang="is-IS" dirty="0" err="1"/>
              <a:t>Ventolin</a:t>
            </a:r>
            <a:endParaRPr lang="is-IS" dirty="0"/>
          </a:p>
          <a:p>
            <a:r>
              <a:rPr lang="is-IS" dirty="0" err="1"/>
              <a:t>Ventolin</a:t>
            </a:r>
            <a:endParaRPr lang="is-IS" dirty="0"/>
          </a:p>
          <a:p>
            <a:r>
              <a:rPr lang="is-IS" dirty="0" err="1"/>
              <a:t>Ventolin</a:t>
            </a:r>
            <a:endParaRPr lang="is-IS" dirty="0"/>
          </a:p>
          <a:p>
            <a:r>
              <a:rPr lang="is-IS" dirty="0"/>
              <a:t>Súrefni</a:t>
            </a:r>
          </a:p>
          <a:p>
            <a:pPr lvl="1"/>
            <a:endParaRPr lang="is-I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Hvað er ekki mikilvægt akút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Ronki</a:t>
            </a:r>
            <a:r>
              <a:rPr lang="is-IS" dirty="0"/>
              <a:t> / hvæs er ekki góður mælikvarði á alvarleika</a:t>
            </a:r>
          </a:p>
          <a:p>
            <a:r>
              <a:rPr lang="is-IS" dirty="0"/>
              <a:t>Mettun er ekki góður/nægjanlegur mælikvarði á alvarleika eða til að meta árangur meðferðar</a:t>
            </a:r>
          </a:p>
          <a:p>
            <a:r>
              <a:rPr lang="is-IS" dirty="0"/>
              <a:t>Blóðgös </a:t>
            </a:r>
          </a:p>
          <a:p>
            <a:pPr lvl="1"/>
            <a:r>
              <a:rPr lang="is-IS" dirty="0"/>
              <a:t>getur valdið </a:t>
            </a:r>
            <a:r>
              <a:rPr lang="is-IS" dirty="0" err="1"/>
              <a:t>versnun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2 ára drengur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/>
              <a:t>Fékk astmagreiningu f 3 mánuðum</a:t>
            </a:r>
          </a:p>
          <a:p>
            <a:r>
              <a:rPr lang="is-IS" dirty="0"/>
              <a:t>Engir áhættuþættir m.t.t. </a:t>
            </a:r>
            <a:r>
              <a:rPr lang="is-IS" dirty="0" err="1"/>
              <a:t>atopiu</a:t>
            </a:r>
            <a:endParaRPr lang="is-IS" dirty="0"/>
          </a:p>
          <a:p>
            <a:r>
              <a:rPr lang="is-IS" dirty="0"/>
              <a:t>Innlagður m </a:t>
            </a:r>
            <a:r>
              <a:rPr lang="is-IS" dirty="0" err="1"/>
              <a:t>versnun</a:t>
            </a:r>
            <a:r>
              <a:rPr lang="is-IS" dirty="0"/>
              <a:t> á astma</a:t>
            </a:r>
          </a:p>
          <a:p>
            <a:r>
              <a:rPr lang="is-IS" dirty="0"/>
              <a:t>Svarar innúðameðferð ekkert sérstaklega vel</a:t>
            </a:r>
          </a:p>
          <a:p>
            <a:r>
              <a:rPr lang="is-IS" dirty="0"/>
              <a:t>Súrefnisháður og ekkert að frétta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92851-EC06-DF30-30AB-19835BF2C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227" y="1840205"/>
            <a:ext cx="5181600" cy="4351338"/>
          </a:xfrm>
        </p:spPr>
        <p:txBody>
          <a:bodyPr/>
          <a:lstStyle/>
          <a:p>
            <a:r>
              <a:rPr lang="is-IS" dirty="0"/>
              <a:t>Hvað gerum við ?</a:t>
            </a:r>
          </a:p>
          <a:p>
            <a:r>
              <a:rPr lang="is-IS" dirty="0"/>
              <a:t>Gefa meiri úða?</a:t>
            </a:r>
          </a:p>
          <a:p>
            <a:r>
              <a:rPr lang="is-IS" dirty="0"/>
              <a:t>Gefa aðra úða?</a:t>
            </a:r>
          </a:p>
          <a:p>
            <a:r>
              <a:rPr lang="is-IS" dirty="0"/>
              <a:t>Gefa </a:t>
            </a:r>
            <a:r>
              <a:rPr lang="is-IS" dirty="0" err="1"/>
              <a:t>Betapred</a:t>
            </a:r>
            <a:r>
              <a:rPr lang="is-IS" dirty="0"/>
              <a:t>?</a:t>
            </a:r>
          </a:p>
          <a:p>
            <a:r>
              <a:rPr lang="is-IS" dirty="0"/>
              <a:t>Prófa </a:t>
            </a:r>
            <a:r>
              <a:rPr lang="is-IS" dirty="0" err="1"/>
              <a:t>sýkalyf</a:t>
            </a:r>
            <a:r>
              <a:rPr lang="is-IS" dirty="0"/>
              <a:t>?</a:t>
            </a:r>
          </a:p>
          <a:p>
            <a:r>
              <a:rPr lang="is-IS" dirty="0"/>
              <a:t>Taka </a:t>
            </a:r>
            <a:r>
              <a:rPr lang="is-IS" dirty="0" err="1"/>
              <a:t>rtg</a:t>
            </a:r>
            <a:r>
              <a:rPr lang="is-I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-280988"/>
            <a:ext cx="7885112" cy="73818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latshållare för innehåll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-603448"/>
            <a:ext cx="8172450" cy="7650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7E96-8920-4B12-9682-1E461658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Rannsóknir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4915-58B6-49B0-8781-372B650A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FeNO</a:t>
            </a:r>
            <a:endParaRPr lang="is-IS" dirty="0"/>
          </a:p>
          <a:p>
            <a:r>
              <a:rPr lang="is-IS" dirty="0" err="1"/>
              <a:t>Oscillometry</a:t>
            </a:r>
            <a:endParaRPr lang="is-IS" dirty="0"/>
          </a:p>
          <a:p>
            <a:r>
              <a:rPr lang="is-IS" dirty="0" err="1"/>
              <a:t>Áreynsluspirometria</a:t>
            </a:r>
            <a:endParaRPr lang="is-IS" dirty="0"/>
          </a:p>
          <a:p>
            <a:pPr lvl="1"/>
            <a:r>
              <a:rPr lang="is-IS" dirty="0"/>
              <a:t>10-12% breyting</a:t>
            </a:r>
          </a:p>
          <a:p>
            <a:r>
              <a:rPr lang="is-IS" dirty="0" err="1"/>
              <a:t>Berkjuáreytipróf</a:t>
            </a:r>
            <a:endParaRPr lang="is-IS" dirty="0"/>
          </a:p>
          <a:p>
            <a:pPr lvl="1"/>
            <a:r>
              <a:rPr lang="is-IS" dirty="0"/>
              <a:t>15-20% breyting</a:t>
            </a:r>
          </a:p>
          <a:p>
            <a:r>
              <a:rPr lang="is-IS" dirty="0"/>
              <a:t>Myndgreining</a:t>
            </a:r>
          </a:p>
          <a:p>
            <a:r>
              <a:rPr lang="is-IS" dirty="0"/>
              <a:t>Ofnæmispróf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0395C1-A748-46A5-9759-A67B7210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49" y="744072"/>
            <a:ext cx="7441147" cy="57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0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E81D-C888-DCF1-2F15-9CB06356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07976"/>
            <a:ext cx="10515600" cy="1325563"/>
          </a:xfrm>
        </p:spPr>
        <p:txBody>
          <a:bodyPr/>
          <a:lstStyle/>
          <a:p>
            <a:pPr algn="ctr"/>
            <a:r>
              <a:rPr lang="is-IS" dirty="0"/>
              <a:t>Meginskilaboðin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1BBD6-4DDE-0623-F219-C00737167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013" y="2039938"/>
            <a:ext cx="8477250" cy="4351338"/>
          </a:xfrm>
        </p:spPr>
        <p:txBody>
          <a:bodyPr>
            <a:noAutofit/>
          </a:bodyPr>
          <a:lstStyle/>
          <a:p>
            <a:r>
              <a:rPr lang="is-IS" sz="3200" dirty="0"/>
              <a:t>Astmi er klínísk greining!</a:t>
            </a:r>
          </a:p>
          <a:p>
            <a:r>
              <a:rPr lang="is-IS" sz="3200" dirty="0"/>
              <a:t>Ef </a:t>
            </a:r>
            <a:r>
              <a:rPr lang="is-IS" sz="3200" dirty="0" err="1"/>
              <a:t>astmi</a:t>
            </a:r>
            <a:r>
              <a:rPr lang="is-IS" sz="3200" dirty="0"/>
              <a:t> =&gt; ICS + SABA/LABA</a:t>
            </a:r>
          </a:p>
          <a:p>
            <a:r>
              <a:rPr lang="is-IS" sz="3200" dirty="0"/>
              <a:t>Eldri börn/unglingar =&gt; ICS + LABA</a:t>
            </a:r>
          </a:p>
          <a:p>
            <a:r>
              <a:rPr lang="is-IS" sz="3200" dirty="0"/>
              <a:t>Ef óljóst =&gt; prófa meðferð og ENDURMETA</a:t>
            </a:r>
          </a:p>
          <a:p>
            <a:r>
              <a:rPr lang="is-IS" sz="3200" dirty="0"/>
              <a:t>Nota spacer og áhersla á tækni !</a:t>
            </a:r>
          </a:p>
          <a:p>
            <a:r>
              <a:rPr lang="is-IS" sz="3200" dirty="0" err="1"/>
              <a:t>Triggerar</a:t>
            </a:r>
            <a:r>
              <a:rPr lang="is-IS" sz="3200" dirty="0"/>
              <a:t> !</a:t>
            </a:r>
          </a:p>
          <a:p>
            <a:r>
              <a:rPr lang="is-IS" sz="3200" dirty="0"/>
              <a:t>Íhuga </a:t>
            </a:r>
            <a:r>
              <a:rPr lang="is-IS" sz="3200" dirty="0" err="1"/>
              <a:t>mismunagreiningar</a:t>
            </a:r>
            <a:r>
              <a:rPr lang="is-IS" sz="3200" dirty="0"/>
              <a:t> og spyrja vin</a:t>
            </a:r>
          </a:p>
          <a:p>
            <a:pPr marL="0" indent="0">
              <a:buNone/>
            </a:pPr>
            <a:endParaRPr lang="is-I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CBCD8-84D9-7617-C87C-546D17C0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02572" y="4943474"/>
            <a:ext cx="578703" cy="5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33997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 err="1"/>
              <a:t>Ventoline</a:t>
            </a:r>
            <a:r>
              <a:rPr lang="is-IS" dirty="0"/>
              <a:t> með </a:t>
            </a:r>
            <a:r>
              <a:rPr lang="is-IS" dirty="0" err="1"/>
              <a:t>spacer</a:t>
            </a:r>
            <a:endParaRPr lang="is-IS" dirty="0"/>
          </a:p>
          <a:p>
            <a:r>
              <a:rPr lang="is-IS" dirty="0"/>
              <a:t>0,1mg/</a:t>
            </a:r>
            <a:r>
              <a:rPr lang="is-IS" dirty="0" err="1"/>
              <a:t>sk</a:t>
            </a:r>
            <a:r>
              <a:rPr lang="is-IS" dirty="0"/>
              <a:t>  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 err="1"/>
              <a:t>Ventoline</a:t>
            </a:r>
            <a:r>
              <a:rPr lang="is-IS" dirty="0"/>
              <a:t> </a:t>
            </a:r>
            <a:r>
              <a:rPr lang="is-IS" dirty="0" err="1"/>
              <a:t>discus</a:t>
            </a:r>
            <a:endParaRPr lang="is-IS" dirty="0"/>
          </a:p>
          <a:p>
            <a:pPr lvl="1"/>
            <a:r>
              <a:rPr lang="is-IS" dirty="0"/>
              <a:t>0,2mg/</a:t>
            </a:r>
            <a:r>
              <a:rPr lang="is-IS" dirty="0" err="1"/>
              <a:t>sk</a:t>
            </a:r>
            <a:endParaRPr lang="is-IS" dirty="0"/>
          </a:p>
          <a:p>
            <a:endParaRPr lang="is-I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8916A-6A04-E382-024C-7586D36D0B8D}"/>
              </a:ext>
            </a:extLst>
          </p:cNvPr>
          <p:cNvSpPr txBox="1"/>
          <p:nvPr/>
        </p:nvSpPr>
        <p:spPr>
          <a:xfrm>
            <a:off x="3642903" y="517224"/>
            <a:ext cx="4391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400" dirty="0">
                <a:latin typeface="+mj-lt"/>
              </a:rPr>
              <a:t>Berkjuvíkkun SABA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0707D-D03E-BF74-19E1-C35540EE5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076" y="4300414"/>
            <a:ext cx="2544118" cy="2290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59D6CF-FF4A-DFCF-7592-63CA2B71E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365" y="1670596"/>
            <a:ext cx="2257539" cy="25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9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50838"/>
            <a:ext cx="10515600" cy="1325563"/>
          </a:xfrm>
        </p:spPr>
        <p:txBody>
          <a:bodyPr/>
          <a:lstStyle/>
          <a:p>
            <a:pPr algn="ctr"/>
            <a:r>
              <a:rPr lang="is-IS" dirty="0"/>
              <a:t>Flixotide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975" y="2053203"/>
            <a:ext cx="10515600" cy="4351338"/>
          </a:xfrm>
        </p:spPr>
        <p:txBody>
          <a:bodyPr/>
          <a:lstStyle/>
          <a:p>
            <a:r>
              <a:rPr lang="is-IS" dirty="0" err="1"/>
              <a:t>Flixotide</a:t>
            </a:r>
            <a:r>
              <a:rPr lang="is-IS" dirty="0"/>
              <a:t> með </a:t>
            </a:r>
            <a:r>
              <a:rPr lang="is-IS" dirty="0" err="1"/>
              <a:t>spacer</a:t>
            </a:r>
            <a:endParaRPr lang="is-IS" dirty="0"/>
          </a:p>
          <a:p>
            <a:pPr lvl="1"/>
            <a:r>
              <a:rPr lang="is-IS" dirty="0"/>
              <a:t>50 µg/</a:t>
            </a:r>
            <a:r>
              <a:rPr lang="is-IS" dirty="0" err="1"/>
              <a:t>sk</a:t>
            </a:r>
            <a:endParaRPr lang="is-IS" dirty="0"/>
          </a:p>
          <a:p>
            <a:pPr lvl="1"/>
            <a:r>
              <a:rPr lang="is-IS" dirty="0"/>
              <a:t>125 µg/</a:t>
            </a:r>
            <a:r>
              <a:rPr lang="is-IS" dirty="0" err="1"/>
              <a:t>sk</a:t>
            </a:r>
            <a:endParaRPr lang="is-IS" dirty="0"/>
          </a:p>
          <a:p>
            <a:pPr lvl="1"/>
            <a:r>
              <a:rPr lang="is-IS" dirty="0"/>
              <a:t>250 µg/</a:t>
            </a:r>
            <a:r>
              <a:rPr lang="is-IS" dirty="0" err="1"/>
              <a:t>sk</a:t>
            </a:r>
            <a:endParaRPr lang="is-IS" dirty="0"/>
          </a:p>
          <a:p>
            <a:pPr marL="457200" lvl="1" indent="0">
              <a:buNone/>
            </a:pPr>
            <a:endParaRPr lang="is-IS" dirty="0"/>
          </a:p>
          <a:p>
            <a:pPr marL="457200" lvl="1" indent="0">
              <a:buNone/>
            </a:pPr>
            <a:r>
              <a:rPr lang="is-IS" sz="3200" dirty="0" err="1"/>
              <a:t>Discus</a:t>
            </a:r>
            <a:endParaRPr lang="is-IS" sz="3200" dirty="0"/>
          </a:p>
          <a:p>
            <a:pPr lvl="1"/>
            <a:r>
              <a:rPr lang="is-IS" dirty="0"/>
              <a:t>100 µg/</a:t>
            </a:r>
            <a:r>
              <a:rPr lang="is-IS" dirty="0" err="1"/>
              <a:t>sk</a:t>
            </a:r>
            <a:endParaRPr lang="is-IS" dirty="0"/>
          </a:p>
          <a:p>
            <a:pPr lvl="1"/>
            <a:r>
              <a:rPr lang="is-IS" dirty="0"/>
              <a:t>250 µg/</a:t>
            </a:r>
            <a:r>
              <a:rPr lang="is-IS" dirty="0" err="1"/>
              <a:t>sk</a:t>
            </a:r>
            <a:endParaRPr lang="is-IS" dirty="0"/>
          </a:p>
          <a:p>
            <a:pPr lvl="1"/>
            <a:r>
              <a:rPr lang="is-IS" dirty="0"/>
              <a:t>500 µg/</a:t>
            </a:r>
            <a:r>
              <a:rPr lang="is-IS" dirty="0" err="1"/>
              <a:t>sk</a:t>
            </a:r>
            <a:endParaRPr lang="is-IS" dirty="0"/>
          </a:p>
          <a:p>
            <a:pPr lvl="1">
              <a:buNone/>
            </a:pPr>
            <a:endParaRPr lang="is-IS" dirty="0"/>
          </a:p>
          <a:p>
            <a:pPr>
              <a:buNone/>
            </a:pPr>
            <a:endParaRPr lang="is-IS" dirty="0"/>
          </a:p>
          <a:p>
            <a:endParaRPr lang="en-US" dirty="0"/>
          </a:p>
        </p:txBody>
      </p:sp>
      <p:sp>
        <p:nvSpPr>
          <p:cNvPr id="2050" name="AutoShape 2" descr="Myndaniðurstaða fyrir flixotide pús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Myndaniðurstaða fyrir flixotide pús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6458" y="4320098"/>
            <a:ext cx="3642676" cy="26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F18140-49E0-AD2D-71F3-6E6217C3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08" y="1223338"/>
            <a:ext cx="28829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ICS skammtar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Viðhald 1-2 púst á dag</a:t>
            </a:r>
          </a:p>
          <a:p>
            <a:r>
              <a:rPr lang="is-IS" dirty="0"/>
              <a:t>Tvö til þrefalda skammta við </a:t>
            </a:r>
            <a:r>
              <a:rPr lang="is-IS" dirty="0" err="1"/>
              <a:t>versnun</a:t>
            </a:r>
            <a:endParaRPr lang="is-IS" dirty="0"/>
          </a:p>
          <a:p>
            <a:pPr lvl="1"/>
            <a:r>
              <a:rPr lang="is-IS" dirty="0" err="1"/>
              <a:t>Td</a:t>
            </a:r>
            <a:r>
              <a:rPr lang="is-IS" dirty="0"/>
              <a:t> 2x3 í 3 daga síðan 2x2 í 1-2 vikur</a:t>
            </a:r>
          </a:p>
          <a:p>
            <a:r>
              <a:rPr lang="is-IS" dirty="0"/>
              <a:t>Trappa niður</a:t>
            </a:r>
            <a:r>
              <a:rPr lang="en-US" dirty="0"/>
              <a:t> í </a:t>
            </a:r>
            <a:r>
              <a:rPr lang="en-US" dirty="0" err="1"/>
              <a:t>viðhalds</a:t>
            </a:r>
            <a:r>
              <a:rPr lang="en-US" dirty="0"/>
              <a:t> </a:t>
            </a:r>
            <a:r>
              <a:rPr lang="en-US" dirty="0" err="1"/>
              <a:t>skammt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setja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ALVEG </a:t>
            </a:r>
            <a:r>
              <a:rPr lang="en-US" dirty="0" err="1"/>
              <a:t>einkennalaus</a:t>
            </a:r>
            <a:endParaRPr lang="en-US" dirty="0"/>
          </a:p>
          <a:p>
            <a:pPr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3421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 </a:t>
            </a:r>
            <a:r>
              <a:rPr lang="en-US" dirty="0" err="1"/>
              <a:t>betra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nota </a:t>
            </a:r>
            <a:r>
              <a:rPr lang="en-US" dirty="0" err="1"/>
              <a:t>loftúða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8630"/>
            <a:ext cx="10515600" cy="4351338"/>
          </a:xfrm>
        </p:spPr>
        <p:txBody>
          <a:bodyPr/>
          <a:lstStyle/>
          <a:p>
            <a:r>
              <a:rPr lang="is-IS" dirty="0"/>
              <a:t>Virkar alltaf betur að fá </a:t>
            </a:r>
            <a:r>
              <a:rPr lang="is-IS" dirty="0" err="1"/>
              <a:t>Ventolin</a:t>
            </a:r>
            <a:r>
              <a:rPr lang="is-IS" dirty="0"/>
              <a:t> á bráðamóttökunni ?</a:t>
            </a:r>
          </a:p>
          <a:p>
            <a:endParaRPr lang="is-IS" dirty="0"/>
          </a:p>
          <a:p>
            <a:r>
              <a:rPr lang="is-IS" dirty="0"/>
              <a:t>Ventolin lausn i eimgjafa</a:t>
            </a:r>
          </a:p>
          <a:p>
            <a:pPr lvl="1"/>
            <a:r>
              <a:rPr lang="is-IS" dirty="0"/>
              <a:t> 1mg/ml</a:t>
            </a:r>
          </a:p>
          <a:p>
            <a:pPr lvl="1"/>
            <a:r>
              <a:rPr lang="is-IS" dirty="0"/>
              <a:t>2mg/ml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2780928"/>
            <a:ext cx="369726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392788"/>
            <a:ext cx="10515600" cy="1325563"/>
          </a:xfrm>
        </p:spPr>
        <p:txBody>
          <a:bodyPr/>
          <a:lstStyle/>
          <a:p>
            <a:pPr algn="ctr"/>
            <a:r>
              <a:rPr lang="is-IS" dirty="0"/>
              <a:t>Samblanda ICS + LABA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37" y="2113874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 err="1"/>
              <a:t>Seretide</a:t>
            </a:r>
            <a:r>
              <a:rPr lang="is-IS" dirty="0"/>
              <a:t> í </a:t>
            </a:r>
            <a:r>
              <a:rPr lang="is-IS" dirty="0" err="1"/>
              <a:t>spacer</a:t>
            </a:r>
            <a:endParaRPr lang="is-IS" dirty="0"/>
          </a:p>
          <a:p>
            <a:pPr lvl="1"/>
            <a:r>
              <a:rPr lang="is-IS" dirty="0" err="1"/>
              <a:t>Salmeterol</a:t>
            </a:r>
            <a:r>
              <a:rPr lang="is-IS" dirty="0"/>
              <a:t> (LABA)</a:t>
            </a:r>
          </a:p>
          <a:p>
            <a:pPr lvl="2"/>
            <a:r>
              <a:rPr lang="is-IS" dirty="0"/>
              <a:t>25 µg/</a:t>
            </a:r>
            <a:r>
              <a:rPr lang="is-IS" dirty="0" err="1"/>
              <a:t>sk</a:t>
            </a:r>
            <a:endParaRPr lang="is-IS" dirty="0"/>
          </a:p>
          <a:p>
            <a:pPr lvl="1"/>
            <a:r>
              <a:rPr lang="is-IS" dirty="0" err="1"/>
              <a:t>Fluticasone</a:t>
            </a:r>
            <a:endParaRPr lang="is-IS" dirty="0"/>
          </a:p>
          <a:p>
            <a:pPr lvl="2"/>
            <a:r>
              <a:rPr lang="is-IS" dirty="0"/>
              <a:t>50 / 125/ 250 µg/sk</a:t>
            </a:r>
          </a:p>
          <a:p>
            <a:pPr lvl="2"/>
            <a:endParaRPr lang="is-IS" dirty="0"/>
          </a:p>
          <a:p>
            <a:r>
              <a:rPr lang="is-IS" dirty="0"/>
              <a:t> Seretide discus</a:t>
            </a:r>
          </a:p>
          <a:p>
            <a:pPr lvl="1"/>
            <a:r>
              <a:rPr lang="is-IS" dirty="0" err="1"/>
              <a:t>Salmeterol</a:t>
            </a:r>
            <a:r>
              <a:rPr lang="is-IS" dirty="0"/>
              <a:t> (LABA)</a:t>
            </a:r>
          </a:p>
          <a:p>
            <a:pPr lvl="2"/>
            <a:r>
              <a:rPr lang="is-IS" dirty="0"/>
              <a:t>50 µg/</a:t>
            </a:r>
            <a:r>
              <a:rPr lang="is-IS" dirty="0" err="1"/>
              <a:t>sk</a:t>
            </a:r>
            <a:endParaRPr lang="is-IS" dirty="0"/>
          </a:p>
          <a:p>
            <a:pPr lvl="1"/>
            <a:r>
              <a:rPr lang="is-IS" dirty="0" err="1"/>
              <a:t>Fluticasone</a:t>
            </a:r>
            <a:endParaRPr lang="is-IS" dirty="0"/>
          </a:p>
          <a:p>
            <a:pPr lvl="2"/>
            <a:r>
              <a:rPr lang="is-IS" dirty="0"/>
              <a:t>100 / 250 /(500 ) µg/</a:t>
            </a:r>
            <a:r>
              <a:rPr lang="is-IS" dirty="0" err="1"/>
              <a:t>sk</a:t>
            </a:r>
            <a:endParaRPr lang="is-IS" dirty="0"/>
          </a:p>
          <a:p>
            <a:pPr lvl="1"/>
            <a:endParaRPr lang="is-IS" dirty="0"/>
          </a:p>
          <a:p>
            <a:endParaRPr lang="en-US" dirty="0"/>
          </a:p>
        </p:txBody>
      </p:sp>
      <p:pic>
        <p:nvPicPr>
          <p:cNvPr id="6" name="Picture 2" descr="AZ nabs 6 more months of Symbicort exclusivity—and the sales that come with  it | Fierce Pharma">
            <a:extLst>
              <a:ext uri="{FF2B5EF4-FFF2-40B4-BE49-F238E27FC236}">
                <a16:creationId xmlns:a16="http://schemas.microsoft.com/office/drawing/2014/main" id="{D0C43962-C30B-D1A0-BADC-659C8DF6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67" y="2547772"/>
            <a:ext cx="5221439" cy="39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27" y="1720109"/>
            <a:ext cx="3337849" cy="2598645"/>
          </a:xfrm>
          <a:prstGeom prst="rect">
            <a:avLst/>
          </a:prstGeom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2720" y="4289543"/>
            <a:ext cx="2304256" cy="21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5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Atrovent</a:t>
            </a:r>
            <a:endParaRPr lang="is-IS" dirty="0"/>
          </a:p>
          <a:p>
            <a:pPr lvl="1"/>
            <a:r>
              <a:rPr lang="is-IS" dirty="0"/>
              <a:t>20 µg/</a:t>
            </a:r>
            <a:r>
              <a:rPr lang="is-IS" dirty="0" err="1"/>
              <a:t>sk</a:t>
            </a:r>
            <a:endParaRPr lang="is-IS" dirty="0"/>
          </a:p>
          <a:p>
            <a:pPr lvl="1"/>
            <a:r>
              <a:rPr lang="is-IS" dirty="0" err="1"/>
              <a:t>Ipratropium</a:t>
            </a:r>
            <a:r>
              <a:rPr lang="is-IS" dirty="0"/>
              <a:t> </a:t>
            </a:r>
            <a:r>
              <a:rPr lang="is-IS" dirty="0" err="1"/>
              <a:t>bromid</a:t>
            </a:r>
            <a:endParaRPr lang="is-IS" dirty="0"/>
          </a:p>
          <a:p>
            <a:pPr lvl="1"/>
            <a:r>
              <a:rPr lang="is-IS" dirty="0" err="1"/>
              <a:t>Anti</a:t>
            </a:r>
            <a:r>
              <a:rPr lang="is-IS" dirty="0"/>
              <a:t> </a:t>
            </a:r>
            <a:r>
              <a:rPr lang="is-IS" dirty="0" err="1"/>
              <a:t>cholingergic</a:t>
            </a:r>
            <a:endParaRPr lang="is-IS" dirty="0"/>
          </a:p>
          <a:p>
            <a:pPr lvl="1"/>
            <a:r>
              <a:rPr lang="is-IS" dirty="0"/>
              <a:t>Astmi sem viðbót</a:t>
            </a:r>
          </a:p>
          <a:p>
            <a:pPr lvl="1"/>
            <a:r>
              <a:rPr lang="is-IS" dirty="0"/>
              <a:t>Tracheomalacia</a:t>
            </a:r>
          </a:p>
          <a:p>
            <a:pPr lvl="1"/>
            <a:r>
              <a:rPr lang="is-IS" dirty="0"/>
              <a:t>BPD</a:t>
            </a:r>
          </a:p>
          <a:p>
            <a:pPr lvl="1"/>
            <a:endParaRPr lang="en-US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521" y="4794205"/>
            <a:ext cx="2461473" cy="1790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20C7D-9463-70E4-FDBA-7D60F784FC00}"/>
              </a:ext>
            </a:extLst>
          </p:cNvPr>
          <p:cNvSpPr txBox="1"/>
          <p:nvPr/>
        </p:nvSpPr>
        <p:spPr>
          <a:xfrm>
            <a:off x="6405036" y="739504"/>
            <a:ext cx="53282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err="1"/>
              <a:t>Montelukast</a:t>
            </a:r>
            <a:endParaRPr lang="is-I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Í stað </a:t>
            </a:r>
            <a:r>
              <a:rPr lang="is-IS" sz="2400" dirty="0" err="1"/>
              <a:t>Flixotide</a:t>
            </a:r>
            <a:endParaRPr lang="is-I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Viðbótarmeðferð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10-14 daga v versnanir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Viðhaldsmeðferð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BPD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(Fyrir áreynslu)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5AA8EA-2FE0-EEA4-4BF8-B9CE7DD3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06366" y="4159102"/>
            <a:ext cx="1955284" cy="210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ADB94-E70D-5632-03E2-DEDE288D3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138" y="1825625"/>
            <a:ext cx="6810862" cy="2594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D0AA4-A430-27C3-E3CD-E2AB1496D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992" y="4610103"/>
            <a:ext cx="6453945" cy="19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6D32-64BB-4011-91A1-FC704C98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is-IS" dirty="0"/>
              <a:t>Einfalt er best!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EE2F-2D42-4226-A289-3DE93346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878"/>
            <a:ext cx="10515600" cy="4731976"/>
          </a:xfrm>
        </p:spPr>
        <p:txBody>
          <a:bodyPr>
            <a:normAutofit fontScale="25000" lnSpcReduction="20000"/>
          </a:bodyPr>
          <a:lstStyle/>
          <a:p>
            <a:r>
              <a:rPr lang="is-IS" sz="11200" dirty="0"/>
              <a:t>1. ICS + SABA eftir þörfum</a:t>
            </a:r>
          </a:p>
          <a:p>
            <a:endParaRPr lang="is-IS" sz="11200" dirty="0"/>
          </a:p>
          <a:p>
            <a:r>
              <a:rPr lang="is-IS" sz="11200" dirty="0"/>
              <a:t>2. ICS daglega =&gt; auka við veikindi  og bæta við SABA</a:t>
            </a:r>
          </a:p>
          <a:p>
            <a:endParaRPr lang="is-IS" sz="11200" dirty="0"/>
          </a:p>
          <a:p>
            <a:r>
              <a:rPr lang="is-IS" sz="11200" dirty="0"/>
              <a:t>3.  ICS + LABA daglega =&gt; auka við veikindi</a:t>
            </a:r>
          </a:p>
          <a:p>
            <a:endParaRPr lang="is-IS" sz="11200" dirty="0"/>
          </a:p>
          <a:p>
            <a:r>
              <a:rPr lang="is-IS" sz="11200" dirty="0"/>
              <a:t>4. Ef ICS + LABA daglega er ónógt íhuga</a:t>
            </a:r>
          </a:p>
          <a:p>
            <a:pPr lvl="2"/>
            <a:r>
              <a:rPr lang="is-IS" sz="9200" dirty="0"/>
              <a:t>Viðbót LTRA</a:t>
            </a:r>
          </a:p>
          <a:p>
            <a:pPr lvl="2"/>
            <a:r>
              <a:rPr lang="is-IS" sz="9200" dirty="0"/>
              <a:t>Hækka skammta</a:t>
            </a:r>
          </a:p>
          <a:p>
            <a:pPr lvl="2"/>
            <a:r>
              <a:rPr lang="is-IS" sz="9200" dirty="0"/>
              <a:t>Atrovent</a:t>
            </a:r>
          </a:p>
          <a:p>
            <a:pPr lvl="2"/>
            <a:r>
              <a:rPr lang="is-IS" sz="9200" dirty="0"/>
              <a:t>Sterar</a:t>
            </a:r>
          </a:p>
          <a:p>
            <a:pPr lvl="2"/>
            <a:r>
              <a:rPr lang="is-IS" sz="9200" dirty="0"/>
              <a:t>Sýklalyf.......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Eða bara beint á ICS + LABA </a:t>
            </a:r>
          </a:p>
          <a:p>
            <a:endParaRPr lang="is-IS" dirty="0"/>
          </a:p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5608D-BC4F-4426-A767-3F2B1FBA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80" y="18255"/>
            <a:ext cx="4000500" cy="18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764</TotalTime>
  <Words>697</Words>
  <Application>Microsoft Office PowerPoint</Application>
  <PresentationFormat>Widescreen</PresentationFormat>
  <Paragraphs>181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Astmi Börn og unglingar</vt:lpstr>
      <vt:lpstr>Rannsóknir</vt:lpstr>
      <vt:lpstr>PowerPoint Presentation</vt:lpstr>
      <vt:lpstr>Flixotide ICS</vt:lpstr>
      <vt:lpstr>ICS skammtar</vt:lpstr>
      <vt:lpstr>Er betra að nota loftúða?</vt:lpstr>
      <vt:lpstr>Samblanda ICS + LABA</vt:lpstr>
      <vt:lpstr>PowerPoint Presentation</vt:lpstr>
      <vt:lpstr>Einfalt er best!</vt:lpstr>
      <vt:lpstr>Meðferð 12 ára og eldri</vt:lpstr>
      <vt:lpstr>Líftæknilyf</vt:lpstr>
      <vt:lpstr>Ef ekkert virkar…..</vt:lpstr>
      <vt:lpstr>Akut astmi</vt:lpstr>
      <vt:lpstr>Hvað gerum við í astmakasti ?</vt:lpstr>
      <vt:lpstr>Hvað er mikilvægt akút</vt:lpstr>
      <vt:lpstr>Hvað er ekki mikilvægt akút</vt:lpstr>
      <vt:lpstr>2 ára drengur</vt:lpstr>
      <vt:lpstr>PowerPoint Presentation</vt:lpstr>
      <vt:lpstr>PowerPoint Presentation</vt:lpstr>
      <vt:lpstr>Meginskilaboðin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Astmi Börn og unglingar</dc:title>
  <dc:creator>Helga Elídóttir</dc:creator>
  <cp:lastModifiedBy>Ingibjörg M. Steinþórsdóttir</cp:lastModifiedBy>
  <cp:revision>8</cp:revision>
  <dcterms:created xsi:type="dcterms:W3CDTF">2023-09-07T11:09:29Z</dcterms:created>
  <dcterms:modified xsi:type="dcterms:W3CDTF">2024-10-16T08:09:39Z</dcterms:modified>
</cp:coreProperties>
</file>