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343" r:id="rId4"/>
    <p:sldId id="284" r:id="rId5"/>
    <p:sldId id="285" r:id="rId6"/>
    <p:sldId id="349" r:id="rId7"/>
    <p:sldId id="340" r:id="rId8"/>
    <p:sldId id="291" r:id="rId9"/>
    <p:sldId id="290" r:id="rId10"/>
    <p:sldId id="344" r:id="rId11"/>
    <p:sldId id="345" r:id="rId12"/>
    <p:sldId id="332" r:id="rId13"/>
    <p:sldId id="276" r:id="rId14"/>
    <p:sldId id="346" r:id="rId15"/>
    <p:sldId id="33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ibjörg M. Steinþórsdóttir" userId="df400e46-0752-4a66-bf9d-2bccd53674b7" providerId="ADAL" clId="{5C7928E1-E88B-4959-B4BB-4009B423F7E6}"/>
    <pc:docChg chg="delSld">
      <pc:chgData name="Ingibjörg M. Steinþórsdóttir" userId="df400e46-0752-4a66-bf9d-2bccd53674b7" providerId="ADAL" clId="{5C7928E1-E88B-4959-B4BB-4009B423F7E6}" dt="2024-10-16T08:05:56.757" v="17" actId="2696"/>
      <pc:docMkLst>
        <pc:docMk/>
      </pc:docMkLst>
      <pc:sldChg chg="del">
        <pc:chgData name="Ingibjörg M. Steinþórsdóttir" userId="df400e46-0752-4a66-bf9d-2bccd53674b7" providerId="ADAL" clId="{5C7928E1-E88B-4959-B4BB-4009B423F7E6}" dt="2024-10-16T08:04:39.976" v="5" actId="2696"/>
        <pc:sldMkLst>
          <pc:docMk/>
          <pc:sldMk cId="0" sldId="266"/>
        </pc:sldMkLst>
      </pc:sldChg>
      <pc:sldChg chg="del">
        <pc:chgData name="Ingibjörg M. Steinþórsdóttir" userId="df400e46-0752-4a66-bf9d-2bccd53674b7" providerId="ADAL" clId="{5C7928E1-E88B-4959-B4BB-4009B423F7E6}" dt="2024-10-16T08:04:33.963" v="3" actId="2696"/>
        <pc:sldMkLst>
          <pc:docMk/>
          <pc:sldMk cId="0" sldId="268"/>
        </pc:sldMkLst>
      </pc:sldChg>
      <pc:sldChg chg="del">
        <pc:chgData name="Ingibjörg M. Steinþórsdóttir" userId="df400e46-0752-4a66-bf9d-2bccd53674b7" providerId="ADAL" clId="{5C7928E1-E88B-4959-B4BB-4009B423F7E6}" dt="2024-10-16T08:04:28.860" v="1" actId="2696"/>
        <pc:sldMkLst>
          <pc:docMk/>
          <pc:sldMk cId="0" sldId="272"/>
        </pc:sldMkLst>
      </pc:sldChg>
      <pc:sldChg chg="del">
        <pc:chgData name="Ingibjörg M. Steinþórsdóttir" userId="df400e46-0752-4a66-bf9d-2bccd53674b7" providerId="ADAL" clId="{5C7928E1-E88B-4959-B4BB-4009B423F7E6}" dt="2024-10-16T08:04:31.215" v="2" actId="2696"/>
        <pc:sldMkLst>
          <pc:docMk/>
          <pc:sldMk cId="0" sldId="275"/>
        </pc:sldMkLst>
      </pc:sldChg>
      <pc:sldChg chg="del">
        <pc:chgData name="Ingibjörg M. Steinþórsdóttir" userId="df400e46-0752-4a66-bf9d-2bccd53674b7" providerId="ADAL" clId="{5C7928E1-E88B-4959-B4BB-4009B423F7E6}" dt="2024-10-16T08:04:36.743" v="4" actId="2696"/>
        <pc:sldMkLst>
          <pc:docMk/>
          <pc:sldMk cId="0" sldId="292"/>
        </pc:sldMkLst>
      </pc:sldChg>
      <pc:sldChg chg="del">
        <pc:chgData name="Ingibjörg M. Steinþórsdóttir" userId="df400e46-0752-4a66-bf9d-2bccd53674b7" providerId="ADAL" clId="{5C7928E1-E88B-4959-B4BB-4009B423F7E6}" dt="2024-10-16T08:05:50.081" v="15" actId="2696"/>
        <pc:sldMkLst>
          <pc:docMk/>
          <pc:sldMk cId="4234214415" sldId="294"/>
        </pc:sldMkLst>
      </pc:sldChg>
      <pc:sldChg chg="del">
        <pc:chgData name="Ingibjörg M. Steinþórsdóttir" userId="df400e46-0752-4a66-bf9d-2bccd53674b7" providerId="ADAL" clId="{5C7928E1-E88B-4959-B4BB-4009B423F7E6}" dt="2024-10-16T08:04:45.265" v="7" actId="2696"/>
        <pc:sldMkLst>
          <pc:docMk/>
          <pc:sldMk cId="4663629" sldId="297"/>
        </pc:sldMkLst>
      </pc:sldChg>
      <pc:sldChg chg="del">
        <pc:chgData name="Ingibjörg M. Steinþórsdóttir" userId="df400e46-0752-4a66-bf9d-2bccd53674b7" providerId="ADAL" clId="{5C7928E1-E88B-4959-B4BB-4009B423F7E6}" dt="2024-10-16T08:04:42.801" v="6" actId="2696"/>
        <pc:sldMkLst>
          <pc:docMk/>
          <pc:sldMk cId="1153142772" sldId="299"/>
        </pc:sldMkLst>
      </pc:sldChg>
      <pc:sldChg chg="del">
        <pc:chgData name="Ingibjörg M. Steinþórsdóttir" userId="df400e46-0752-4a66-bf9d-2bccd53674b7" providerId="ADAL" clId="{5C7928E1-E88B-4959-B4BB-4009B423F7E6}" dt="2024-10-16T08:04:47.652" v="8" actId="2696"/>
        <pc:sldMkLst>
          <pc:docMk/>
          <pc:sldMk cId="1459676495" sldId="328"/>
        </pc:sldMkLst>
      </pc:sldChg>
      <pc:sldChg chg="del">
        <pc:chgData name="Ingibjörg M. Steinþórsdóttir" userId="df400e46-0752-4a66-bf9d-2bccd53674b7" providerId="ADAL" clId="{5C7928E1-E88B-4959-B4BB-4009B423F7E6}" dt="2024-10-16T08:04:54.417" v="11" actId="2696"/>
        <pc:sldMkLst>
          <pc:docMk/>
          <pc:sldMk cId="1644266573" sldId="329"/>
        </pc:sldMkLst>
      </pc:sldChg>
      <pc:sldChg chg="del">
        <pc:chgData name="Ingibjörg M. Steinþórsdóttir" userId="df400e46-0752-4a66-bf9d-2bccd53674b7" providerId="ADAL" clId="{5C7928E1-E88B-4959-B4BB-4009B423F7E6}" dt="2024-10-16T08:04:52.393" v="10" actId="2696"/>
        <pc:sldMkLst>
          <pc:docMk/>
          <pc:sldMk cId="4162501182" sldId="330"/>
        </pc:sldMkLst>
      </pc:sldChg>
      <pc:sldChg chg="del">
        <pc:chgData name="Ingibjörg M. Steinþórsdóttir" userId="df400e46-0752-4a66-bf9d-2bccd53674b7" providerId="ADAL" clId="{5C7928E1-E88B-4959-B4BB-4009B423F7E6}" dt="2024-10-16T08:04:49.615" v="9" actId="2696"/>
        <pc:sldMkLst>
          <pc:docMk/>
          <pc:sldMk cId="3598088961" sldId="342"/>
        </pc:sldMkLst>
      </pc:sldChg>
      <pc:sldChg chg="del">
        <pc:chgData name="Ingibjörg M. Steinþórsdóttir" userId="df400e46-0752-4a66-bf9d-2bccd53674b7" providerId="ADAL" clId="{5C7928E1-E88B-4959-B4BB-4009B423F7E6}" dt="2024-10-16T08:05:56.757" v="17" actId="2696"/>
        <pc:sldMkLst>
          <pc:docMk/>
          <pc:sldMk cId="922898463" sldId="350"/>
        </pc:sldMkLst>
      </pc:sldChg>
      <pc:sldChg chg="del">
        <pc:chgData name="Ingibjörg M. Steinþórsdóttir" userId="df400e46-0752-4a66-bf9d-2bccd53674b7" providerId="ADAL" clId="{5C7928E1-E88B-4959-B4BB-4009B423F7E6}" dt="2024-10-16T08:05:52.704" v="16" actId="2696"/>
        <pc:sldMkLst>
          <pc:docMk/>
          <pc:sldMk cId="1494931227" sldId="351"/>
        </pc:sldMkLst>
      </pc:sldChg>
      <pc:sldChg chg="del">
        <pc:chgData name="Ingibjörg M. Steinþórsdóttir" userId="df400e46-0752-4a66-bf9d-2bccd53674b7" providerId="ADAL" clId="{5C7928E1-E88B-4959-B4BB-4009B423F7E6}" dt="2024-10-16T08:05:04.729" v="14" actId="2696"/>
        <pc:sldMkLst>
          <pc:docMk/>
          <pc:sldMk cId="2242563157" sldId="352"/>
        </pc:sldMkLst>
      </pc:sldChg>
      <pc:sldChg chg="del">
        <pc:chgData name="Ingibjörg M. Steinþórsdóttir" userId="df400e46-0752-4a66-bf9d-2bccd53674b7" providerId="ADAL" clId="{5C7928E1-E88B-4959-B4BB-4009B423F7E6}" dt="2024-10-16T08:05:02.296" v="13" actId="2696"/>
        <pc:sldMkLst>
          <pc:docMk/>
          <pc:sldMk cId="3081859977" sldId="353"/>
        </pc:sldMkLst>
      </pc:sldChg>
      <pc:sldChg chg="del">
        <pc:chgData name="Ingibjörg M. Steinþórsdóttir" userId="df400e46-0752-4a66-bf9d-2bccd53674b7" providerId="ADAL" clId="{5C7928E1-E88B-4959-B4BB-4009B423F7E6}" dt="2024-10-16T08:04:59.629" v="12" actId="2696"/>
        <pc:sldMkLst>
          <pc:docMk/>
          <pc:sldMk cId="1831068565" sldId="355"/>
        </pc:sldMkLst>
      </pc:sldChg>
      <pc:sldChg chg="del">
        <pc:chgData name="Ingibjörg M. Steinþórsdóttir" userId="df400e46-0752-4a66-bf9d-2bccd53674b7" providerId="ADAL" clId="{5C7928E1-E88B-4959-B4BB-4009B423F7E6}" dt="2024-10-16T08:04:26.437" v="0" actId="2696"/>
        <pc:sldMkLst>
          <pc:docMk/>
          <pc:sldMk cId="2216749770" sldId="3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27A3-321B-4ED2-995B-A5F66C88CF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DDA3B-119A-4C84-A82D-D159466D91F7}">
      <dgm:prSet/>
      <dgm:spPr/>
      <dgm:t>
        <a:bodyPr/>
        <a:lstStyle/>
        <a:p>
          <a:r>
            <a:rPr lang="en-US"/>
            <a:t>Reversibility</a:t>
          </a:r>
        </a:p>
      </dgm:t>
    </dgm:pt>
    <dgm:pt modelId="{02040965-6AE1-4343-9080-92DB32BB235D}" type="parTrans" cxnId="{CDB320FD-2770-413D-8082-0C08904182B2}">
      <dgm:prSet/>
      <dgm:spPr/>
      <dgm:t>
        <a:bodyPr/>
        <a:lstStyle/>
        <a:p>
          <a:endParaRPr lang="en-US"/>
        </a:p>
      </dgm:t>
    </dgm:pt>
    <dgm:pt modelId="{33913D57-0A05-4A09-A423-9CD6611052F3}" type="sibTrans" cxnId="{CDB320FD-2770-413D-8082-0C08904182B2}">
      <dgm:prSet/>
      <dgm:spPr/>
      <dgm:t>
        <a:bodyPr/>
        <a:lstStyle/>
        <a:p>
          <a:endParaRPr lang="en-US"/>
        </a:p>
      </dgm:t>
    </dgm:pt>
    <dgm:pt modelId="{7E3D6A08-55B5-4A11-A04A-EA4DA9E1AEC2}">
      <dgm:prSet/>
      <dgm:spPr/>
      <dgm:t>
        <a:bodyPr/>
        <a:lstStyle/>
        <a:p>
          <a:r>
            <a:rPr lang="en-US"/>
            <a:t>12% bæting á  FEV1/ 200ml</a:t>
          </a:r>
        </a:p>
      </dgm:t>
    </dgm:pt>
    <dgm:pt modelId="{EE3BD948-3D37-4446-ACEA-C5D7B0A968A2}" type="parTrans" cxnId="{D8C47406-A8D3-4530-9007-09AD0EF6B40B}">
      <dgm:prSet/>
      <dgm:spPr/>
      <dgm:t>
        <a:bodyPr/>
        <a:lstStyle/>
        <a:p>
          <a:endParaRPr lang="en-US"/>
        </a:p>
      </dgm:t>
    </dgm:pt>
    <dgm:pt modelId="{087B437A-3F24-41B9-9162-65B1FC1A701D}" type="sibTrans" cxnId="{D8C47406-A8D3-4530-9007-09AD0EF6B40B}">
      <dgm:prSet/>
      <dgm:spPr/>
      <dgm:t>
        <a:bodyPr/>
        <a:lstStyle/>
        <a:p>
          <a:endParaRPr lang="en-US"/>
        </a:p>
      </dgm:t>
    </dgm:pt>
    <dgm:pt modelId="{03066CBA-D9FE-4499-9C79-880CEFF87369}">
      <dgm:prSet/>
      <dgm:spPr/>
      <dgm:t>
        <a:bodyPr/>
        <a:lstStyle/>
        <a:p>
          <a:r>
            <a:rPr lang="en-US" dirty="0"/>
            <a:t>15% </a:t>
          </a:r>
          <a:r>
            <a:rPr lang="en-US" dirty="0" err="1"/>
            <a:t>bæting</a:t>
          </a:r>
          <a:r>
            <a:rPr lang="en-US" dirty="0"/>
            <a:t> á PEF </a:t>
          </a:r>
        </a:p>
      </dgm:t>
    </dgm:pt>
    <dgm:pt modelId="{B59124E3-8478-44BF-9906-72A1FBD2DE16}" type="parTrans" cxnId="{9D6BC9A8-22C5-4FC5-976D-2CA9AB09C35B}">
      <dgm:prSet/>
      <dgm:spPr/>
      <dgm:t>
        <a:bodyPr/>
        <a:lstStyle/>
        <a:p>
          <a:endParaRPr lang="en-US"/>
        </a:p>
      </dgm:t>
    </dgm:pt>
    <dgm:pt modelId="{C7759500-00AA-4DF8-9883-64503E42E0D5}" type="sibTrans" cxnId="{9D6BC9A8-22C5-4FC5-976D-2CA9AB09C35B}">
      <dgm:prSet/>
      <dgm:spPr/>
      <dgm:t>
        <a:bodyPr/>
        <a:lstStyle/>
        <a:p>
          <a:endParaRPr lang="en-US"/>
        </a:p>
      </dgm:t>
    </dgm:pt>
    <dgm:pt modelId="{88DC559C-82FF-4758-8EA4-0E507F194049}">
      <dgm:prSet/>
      <dgm:spPr/>
      <dgm:t>
        <a:bodyPr/>
        <a:lstStyle/>
        <a:p>
          <a:r>
            <a:rPr lang="en-US" dirty="0"/>
            <a:t>Variability</a:t>
          </a:r>
        </a:p>
      </dgm:t>
    </dgm:pt>
    <dgm:pt modelId="{14F09D99-F4F0-4417-93BD-5EAB9E27718E}" type="parTrans" cxnId="{B045613B-EB58-4F4C-A468-7DA7B8DBF0CA}">
      <dgm:prSet/>
      <dgm:spPr/>
      <dgm:t>
        <a:bodyPr/>
        <a:lstStyle/>
        <a:p>
          <a:endParaRPr lang="en-US"/>
        </a:p>
      </dgm:t>
    </dgm:pt>
    <dgm:pt modelId="{DAD32136-B5CD-4955-B262-F7EC96E64A37}" type="sibTrans" cxnId="{B045613B-EB58-4F4C-A468-7DA7B8DBF0CA}">
      <dgm:prSet/>
      <dgm:spPr/>
      <dgm:t>
        <a:bodyPr/>
        <a:lstStyle/>
        <a:p>
          <a:endParaRPr lang="en-US"/>
        </a:p>
      </dgm:t>
    </dgm:pt>
    <dgm:pt modelId="{ED80395C-0B9F-4ACE-8CAB-06710A2D3BCC}">
      <dgm:prSet/>
      <dgm:spPr/>
      <dgm:t>
        <a:bodyPr/>
        <a:lstStyle/>
        <a:p>
          <a:r>
            <a:rPr lang="en-US" dirty="0"/>
            <a:t>&gt;10-13% PEF variability</a:t>
          </a:r>
        </a:p>
      </dgm:t>
    </dgm:pt>
    <dgm:pt modelId="{E54DCAD2-9E3B-4E13-AEED-5AC7EF6EF0B5}" type="parTrans" cxnId="{DEFB3ED0-22D4-4008-9160-BF5CA49AEC9B}">
      <dgm:prSet/>
      <dgm:spPr/>
      <dgm:t>
        <a:bodyPr/>
        <a:lstStyle/>
        <a:p>
          <a:endParaRPr lang="en-US"/>
        </a:p>
      </dgm:t>
    </dgm:pt>
    <dgm:pt modelId="{F52AB7E3-E19B-4335-9A27-8E4D27254D14}" type="sibTrans" cxnId="{DEFB3ED0-22D4-4008-9160-BF5CA49AEC9B}">
      <dgm:prSet/>
      <dgm:spPr/>
      <dgm:t>
        <a:bodyPr/>
        <a:lstStyle/>
        <a:p>
          <a:endParaRPr lang="en-US"/>
        </a:p>
      </dgm:t>
    </dgm:pt>
    <dgm:pt modelId="{679A37CB-0EEA-44AD-BE67-751FA78F2449}" type="pres">
      <dgm:prSet presAssocID="{AED627A3-321B-4ED2-995B-A5F66C88CF2B}" presName="Name0" presStyleCnt="0">
        <dgm:presLayoutVars>
          <dgm:dir/>
          <dgm:animLvl val="lvl"/>
          <dgm:resizeHandles val="exact"/>
        </dgm:presLayoutVars>
      </dgm:prSet>
      <dgm:spPr/>
    </dgm:pt>
    <dgm:pt modelId="{052A98D4-455B-4F44-ADAA-AAD6021E50CF}" type="pres">
      <dgm:prSet presAssocID="{0D6DDA3B-119A-4C84-A82D-D159466D91F7}" presName="linNode" presStyleCnt="0"/>
      <dgm:spPr/>
    </dgm:pt>
    <dgm:pt modelId="{AA572C29-386E-44E2-B910-3755E47F788F}" type="pres">
      <dgm:prSet presAssocID="{0D6DDA3B-119A-4C84-A82D-D159466D91F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CC892B4-2BFA-4451-81A1-3673E1143DE3}" type="pres">
      <dgm:prSet presAssocID="{0D6DDA3B-119A-4C84-A82D-D159466D91F7}" presName="descendantText" presStyleLbl="alignAccFollowNode1" presStyleIdx="0" presStyleCnt="2">
        <dgm:presLayoutVars>
          <dgm:bulletEnabled val="1"/>
        </dgm:presLayoutVars>
      </dgm:prSet>
      <dgm:spPr/>
    </dgm:pt>
    <dgm:pt modelId="{54D18D62-E46F-4039-8D27-EAA2E4C2CF7A}" type="pres">
      <dgm:prSet presAssocID="{33913D57-0A05-4A09-A423-9CD6611052F3}" presName="sp" presStyleCnt="0"/>
      <dgm:spPr/>
    </dgm:pt>
    <dgm:pt modelId="{B37C193A-C9E9-4763-8A3D-C52BFB70F0F7}" type="pres">
      <dgm:prSet presAssocID="{88DC559C-82FF-4758-8EA4-0E507F194049}" presName="linNode" presStyleCnt="0"/>
      <dgm:spPr/>
    </dgm:pt>
    <dgm:pt modelId="{1F1D737A-217C-4125-BF1E-BF3A8599ED6A}" type="pres">
      <dgm:prSet presAssocID="{88DC559C-82FF-4758-8EA4-0E507F19404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571520C-A194-4CA0-90C0-4B17065B2F62}" type="pres">
      <dgm:prSet presAssocID="{88DC559C-82FF-4758-8EA4-0E507F19404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8C47406-A8D3-4530-9007-09AD0EF6B40B}" srcId="{0D6DDA3B-119A-4C84-A82D-D159466D91F7}" destId="{7E3D6A08-55B5-4A11-A04A-EA4DA9E1AEC2}" srcOrd="0" destOrd="0" parTransId="{EE3BD948-3D37-4446-ACEA-C5D7B0A968A2}" sibTransId="{087B437A-3F24-41B9-9162-65B1FC1A701D}"/>
    <dgm:cxn modelId="{B045613B-EB58-4F4C-A468-7DA7B8DBF0CA}" srcId="{AED627A3-321B-4ED2-995B-A5F66C88CF2B}" destId="{88DC559C-82FF-4758-8EA4-0E507F194049}" srcOrd="1" destOrd="0" parTransId="{14F09D99-F4F0-4417-93BD-5EAB9E27718E}" sibTransId="{DAD32136-B5CD-4955-B262-F7EC96E64A37}"/>
    <dgm:cxn modelId="{2FF9135A-F670-476F-809B-338BBE984D97}" type="presOf" srcId="{03066CBA-D9FE-4499-9C79-880CEFF87369}" destId="{2CC892B4-2BFA-4451-81A1-3673E1143DE3}" srcOrd="0" destOrd="1" presId="urn:microsoft.com/office/officeart/2005/8/layout/vList5"/>
    <dgm:cxn modelId="{9D6BC9A8-22C5-4FC5-976D-2CA9AB09C35B}" srcId="{0D6DDA3B-119A-4C84-A82D-D159466D91F7}" destId="{03066CBA-D9FE-4499-9C79-880CEFF87369}" srcOrd="1" destOrd="0" parTransId="{B59124E3-8478-44BF-9906-72A1FBD2DE16}" sibTransId="{C7759500-00AA-4DF8-9883-64503E42E0D5}"/>
    <dgm:cxn modelId="{F0678EB8-A21C-4C94-B00F-D7EC21B04208}" type="presOf" srcId="{0D6DDA3B-119A-4C84-A82D-D159466D91F7}" destId="{AA572C29-386E-44E2-B910-3755E47F788F}" srcOrd="0" destOrd="0" presId="urn:microsoft.com/office/officeart/2005/8/layout/vList5"/>
    <dgm:cxn modelId="{71D659CC-0AF5-48A4-9C30-C9EE67B30558}" type="presOf" srcId="{88DC559C-82FF-4758-8EA4-0E507F194049}" destId="{1F1D737A-217C-4125-BF1E-BF3A8599ED6A}" srcOrd="0" destOrd="0" presId="urn:microsoft.com/office/officeart/2005/8/layout/vList5"/>
    <dgm:cxn modelId="{DEFB3ED0-22D4-4008-9160-BF5CA49AEC9B}" srcId="{88DC559C-82FF-4758-8EA4-0E507F194049}" destId="{ED80395C-0B9F-4ACE-8CAB-06710A2D3BCC}" srcOrd="0" destOrd="0" parTransId="{E54DCAD2-9E3B-4E13-AEED-5AC7EF6EF0B5}" sibTransId="{F52AB7E3-E19B-4335-9A27-8E4D27254D14}"/>
    <dgm:cxn modelId="{0CC20BD9-F8A6-4E29-90EF-C307A6EBFB17}" type="presOf" srcId="{7E3D6A08-55B5-4A11-A04A-EA4DA9E1AEC2}" destId="{2CC892B4-2BFA-4451-81A1-3673E1143DE3}" srcOrd="0" destOrd="0" presId="urn:microsoft.com/office/officeart/2005/8/layout/vList5"/>
    <dgm:cxn modelId="{A24AC6E6-F1F7-4A49-BBE0-61B7A3471D8A}" type="presOf" srcId="{ED80395C-0B9F-4ACE-8CAB-06710A2D3BCC}" destId="{2571520C-A194-4CA0-90C0-4B17065B2F62}" srcOrd="0" destOrd="0" presId="urn:microsoft.com/office/officeart/2005/8/layout/vList5"/>
    <dgm:cxn modelId="{13AB9CEA-7697-4C30-AC79-380C67E4356F}" type="presOf" srcId="{AED627A3-321B-4ED2-995B-A5F66C88CF2B}" destId="{679A37CB-0EEA-44AD-BE67-751FA78F2449}" srcOrd="0" destOrd="0" presId="urn:microsoft.com/office/officeart/2005/8/layout/vList5"/>
    <dgm:cxn modelId="{CDB320FD-2770-413D-8082-0C08904182B2}" srcId="{AED627A3-321B-4ED2-995B-A5F66C88CF2B}" destId="{0D6DDA3B-119A-4C84-A82D-D159466D91F7}" srcOrd="0" destOrd="0" parTransId="{02040965-6AE1-4343-9080-92DB32BB235D}" sibTransId="{33913D57-0A05-4A09-A423-9CD6611052F3}"/>
    <dgm:cxn modelId="{2CD11CF6-B5DF-481D-B24B-EB097D93CE93}" type="presParOf" srcId="{679A37CB-0EEA-44AD-BE67-751FA78F2449}" destId="{052A98D4-455B-4F44-ADAA-AAD6021E50CF}" srcOrd="0" destOrd="0" presId="urn:microsoft.com/office/officeart/2005/8/layout/vList5"/>
    <dgm:cxn modelId="{C7F9DBD5-784A-4742-88A7-1F616CF1DE8E}" type="presParOf" srcId="{052A98D4-455B-4F44-ADAA-AAD6021E50CF}" destId="{AA572C29-386E-44E2-B910-3755E47F788F}" srcOrd="0" destOrd="0" presId="urn:microsoft.com/office/officeart/2005/8/layout/vList5"/>
    <dgm:cxn modelId="{E2168DC2-33E1-45E4-BD84-66DDF9350985}" type="presParOf" srcId="{052A98D4-455B-4F44-ADAA-AAD6021E50CF}" destId="{2CC892B4-2BFA-4451-81A1-3673E1143DE3}" srcOrd="1" destOrd="0" presId="urn:microsoft.com/office/officeart/2005/8/layout/vList5"/>
    <dgm:cxn modelId="{E995A4A9-4F08-4830-B44D-928312CF9CFE}" type="presParOf" srcId="{679A37CB-0EEA-44AD-BE67-751FA78F2449}" destId="{54D18D62-E46F-4039-8D27-EAA2E4C2CF7A}" srcOrd="1" destOrd="0" presId="urn:microsoft.com/office/officeart/2005/8/layout/vList5"/>
    <dgm:cxn modelId="{5B3A3618-26CE-4D3E-8B85-74FC3AFE290E}" type="presParOf" srcId="{679A37CB-0EEA-44AD-BE67-751FA78F2449}" destId="{B37C193A-C9E9-4763-8A3D-C52BFB70F0F7}" srcOrd="2" destOrd="0" presId="urn:microsoft.com/office/officeart/2005/8/layout/vList5"/>
    <dgm:cxn modelId="{D530EA43-0351-4B66-950E-6D84A0CF7CE9}" type="presParOf" srcId="{B37C193A-C9E9-4763-8A3D-C52BFB70F0F7}" destId="{1F1D737A-217C-4125-BF1E-BF3A8599ED6A}" srcOrd="0" destOrd="0" presId="urn:microsoft.com/office/officeart/2005/8/layout/vList5"/>
    <dgm:cxn modelId="{E30ABBDA-87C9-4FB8-AD2F-172302A61ADE}" type="presParOf" srcId="{B37C193A-C9E9-4763-8A3D-C52BFB70F0F7}" destId="{2571520C-A194-4CA0-90C0-4B17065B2F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6BD75-EBF4-4DB9-9C81-54C33E3A384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D99F7E-CDAF-4029-8E2B-21786B068A6C}">
      <dgm:prSet/>
      <dgm:spPr/>
      <dgm:t>
        <a:bodyPr/>
        <a:lstStyle/>
        <a:p>
          <a:r>
            <a:rPr lang="is-IS" dirty="0" err="1"/>
            <a:t>Spirometria</a:t>
          </a:r>
          <a:endParaRPr lang="en-US" dirty="0"/>
        </a:p>
      </dgm:t>
    </dgm:pt>
    <dgm:pt modelId="{AB4100CD-35B8-4FF9-B199-59797B2B2614}" type="parTrans" cxnId="{629BB908-5914-4A7F-A60D-41E952DE6752}">
      <dgm:prSet/>
      <dgm:spPr/>
      <dgm:t>
        <a:bodyPr/>
        <a:lstStyle/>
        <a:p>
          <a:endParaRPr lang="en-US"/>
        </a:p>
      </dgm:t>
    </dgm:pt>
    <dgm:pt modelId="{26C9CDB3-1ACB-4BE8-B9DC-C0CBA1A1FA5F}" type="sibTrans" cxnId="{629BB908-5914-4A7F-A60D-41E952DE6752}">
      <dgm:prSet/>
      <dgm:spPr/>
      <dgm:t>
        <a:bodyPr/>
        <a:lstStyle/>
        <a:p>
          <a:endParaRPr lang="en-US"/>
        </a:p>
      </dgm:t>
    </dgm:pt>
    <dgm:pt modelId="{1C96467E-37B8-42AE-AE94-2DB19AB9ACEB}">
      <dgm:prSet/>
      <dgm:spPr/>
      <dgm:t>
        <a:bodyPr/>
        <a:lstStyle/>
        <a:p>
          <a:r>
            <a:rPr lang="is-IS"/>
            <a:t>FeNO</a:t>
          </a:r>
          <a:endParaRPr lang="en-US"/>
        </a:p>
      </dgm:t>
    </dgm:pt>
    <dgm:pt modelId="{4E7DC783-ECEF-47BD-B4C7-BED9DBDCAB2C}" type="parTrans" cxnId="{7ADB46DC-9A03-4E03-AB4D-A3E8611C6FD7}">
      <dgm:prSet/>
      <dgm:spPr/>
      <dgm:t>
        <a:bodyPr/>
        <a:lstStyle/>
        <a:p>
          <a:endParaRPr lang="en-US"/>
        </a:p>
      </dgm:t>
    </dgm:pt>
    <dgm:pt modelId="{4861F34F-6BF1-488A-91E8-33BBF45D581C}" type="sibTrans" cxnId="{7ADB46DC-9A03-4E03-AB4D-A3E8611C6FD7}">
      <dgm:prSet/>
      <dgm:spPr/>
      <dgm:t>
        <a:bodyPr/>
        <a:lstStyle/>
        <a:p>
          <a:endParaRPr lang="en-US"/>
        </a:p>
      </dgm:t>
    </dgm:pt>
    <dgm:pt modelId="{BEB94FDF-CC70-466B-A012-B761E9960E59}">
      <dgm:prSet/>
      <dgm:spPr/>
      <dgm:t>
        <a:bodyPr/>
        <a:lstStyle/>
        <a:p>
          <a:r>
            <a:rPr lang="is-IS" dirty="0" err="1"/>
            <a:t>Rtg</a:t>
          </a:r>
          <a:r>
            <a:rPr lang="is-IS" dirty="0"/>
            <a:t> </a:t>
          </a:r>
          <a:endParaRPr lang="en-US" dirty="0"/>
        </a:p>
      </dgm:t>
    </dgm:pt>
    <dgm:pt modelId="{D9215107-4CE8-457E-A959-7A251E92AE38}" type="parTrans" cxnId="{5B623F37-2092-4F3E-9A9D-A544BC09D196}">
      <dgm:prSet/>
      <dgm:spPr/>
      <dgm:t>
        <a:bodyPr/>
        <a:lstStyle/>
        <a:p>
          <a:endParaRPr lang="en-US"/>
        </a:p>
      </dgm:t>
    </dgm:pt>
    <dgm:pt modelId="{B1E6BD3F-C700-4962-82A7-F5031373C28E}" type="sibTrans" cxnId="{5B623F37-2092-4F3E-9A9D-A544BC09D196}">
      <dgm:prSet/>
      <dgm:spPr/>
      <dgm:t>
        <a:bodyPr/>
        <a:lstStyle/>
        <a:p>
          <a:endParaRPr lang="en-US"/>
        </a:p>
      </dgm:t>
    </dgm:pt>
    <dgm:pt modelId="{887F975F-3898-48D7-BC5D-CAF23C96489C}">
      <dgm:prSet/>
      <dgm:spPr/>
      <dgm:t>
        <a:bodyPr/>
        <a:lstStyle/>
        <a:p>
          <a:r>
            <a:rPr lang="is-IS"/>
            <a:t>Ofnæmispróf</a:t>
          </a:r>
          <a:endParaRPr lang="en-US"/>
        </a:p>
      </dgm:t>
    </dgm:pt>
    <dgm:pt modelId="{82DDEB20-03AD-4072-8724-AE2BC6C0ED47}" type="parTrans" cxnId="{A2A5A040-033C-4FF8-8C06-B9F50C6F9894}">
      <dgm:prSet/>
      <dgm:spPr/>
      <dgm:t>
        <a:bodyPr/>
        <a:lstStyle/>
        <a:p>
          <a:endParaRPr lang="en-US"/>
        </a:p>
      </dgm:t>
    </dgm:pt>
    <dgm:pt modelId="{0F7638C8-1CE3-4F8E-93AE-B0B7A7D8B829}" type="sibTrans" cxnId="{A2A5A040-033C-4FF8-8C06-B9F50C6F9894}">
      <dgm:prSet/>
      <dgm:spPr/>
      <dgm:t>
        <a:bodyPr/>
        <a:lstStyle/>
        <a:p>
          <a:endParaRPr lang="en-US"/>
        </a:p>
      </dgm:t>
    </dgm:pt>
    <dgm:pt modelId="{14A48EA5-3609-44D0-9DE0-65C7C0EAA8CE}">
      <dgm:prSet/>
      <dgm:spPr/>
      <dgm:t>
        <a:bodyPr/>
        <a:lstStyle/>
        <a:p>
          <a:r>
            <a:rPr lang="is-IS"/>
            <a:t>Áreynslupróf</a:t>
          </a:r>
          <a:endParaRPr lang="en-US"/>
        </a:p>
      </dgm:t>
    </dgm:pt>
    <dgm:pt modelId="{180BBC8D-3CAF-466A-AFBA-824F1138228A}" type="parTrans" cxnId="{C28B680B-D075-4BE0-B8C2-1F62F7A7BE1B}">
      <dgm:prSet/>
      <dgm:spPr/>
      <dgm:t>
        <a:bodyPr/>
        <a:lstStyle/>
        <a:p>
          <a:endParaRPr lang="en-US"/>
        </a:p>
      </dgm:t>
    </dgm:pt>
    <dgm:pt modelId="{84DAC08A-61CC-4C1E-8920-FB86BD5CE3E8}" type="sibTrans" cxnId="{C28B680B-D075-4BE0-B8C2-1F62F7A7BE1B}">
      <dgm:prSet/>
      <dgm:spPr/>
      <dgm:t>
        <a:bodyPr/>
        <a:lstStyle/>
        <a:p>
          <a:endParaRPr lang="en-US"/>
        </a:p>
      </dgm:t>
    </dgm:pt>
    <dgm:pt modelId="{4732F88B-493F-4567-94B9-B27D1847CE04}" type="pres">
      <dgm:prSet presAssocID="{27F6BD75-EBF4-4DB9-9C81-54C33E3A384F}" presName="diagram" presStyleCnt="0">
        <dgm:presLayoutVars>
          <dgm:dir/>
          <dgm:resizeHandles val="exact"/>
        </dgm:presLayoutVars>
      </dgm:prSet>
      <dgm:spPr/>
    </dgm:pt>
    <dgm:pt modelId="{024573C1-BC2F-4EBF-BEF6-E5BA39A22103}" type="pres">
      <dgm:prSet presAssocID="{A6D99F7E-CDAF-4029-8E2B-21786B068A6C}" presName="node" presStyleLbl="node1" presStyleIdx="0" presStyleCnt="5">
        <dgm:presLayoutVars>
          <dgm:bulletEnabled val="1"/>
        </dgm:presLayoutVars>
      </dgm:prSet>
      <dgm:spPr/>
    </dgm:pt>
    <dgm:pt modelId="{D6ED3DE1-07EA-4F0B-BBA0-CE88529C0E17}" type="pres">
      <dgm:prSet presAssocID="{26C9CDB3-1ACB-4BE8-B9DC-C0CBA1A1FA5F}" presName="sibTrans" presStyleCnt="0"/>
      <dgm:spPr/>
    </dgm:pt>
    <dgm:pt modelId="{3768FC11-0055-467A-A5D8-F11E918EBDBC}" type="pres">
      <dgm:prSet presAssocID="{1C96467E-37B8-42AE-AE94-2DB19AB9ACEB}" presName="node" presStyleLbl="node1" presStyleIdx="1" presStyleCnt="5">
        <dgm:presLayoutVars>
          <dgm:bulletEnabled val="1"/>
        </dgm:presLayoutVars>
      </dgm:prSet>
      <dgm:spPr/>
    </dgm:pt>
    <dgm:pt modelId="{CCF4A7DA-2480-4B21-BC14-E544162EB20D}" type="pres">
      <dgm:prSet presAssocID="{4861F34F-6BF1-488A-91E8-33BBF45D581C}" presName="sibTrans" presStyleCnt="0"/>
      <dgm:spPr/>
    </dgm:pt>
    <dgm:pt modelId="{1A1952B8-792B-4C8F-B5D7-244CE6506492}" type="pres">
      <dgm:prSet presAssocID="{BEB94FDF-CC70-466B-A012-B761E9960E59}" presName="node" presStyleLbl="node1" presStyleIdx="2" presStyleCnt="5">
        <dgm:presLayoutVars>
          <dgm:bulletEnabled val="1"/>
        </dgm:presLayoutVars>
      </dgm:prSet>
      <dgm:spPr/>
    </dgm:pt>
    <dgm:pt modelId="{9EF87887-FF75-4E38-9EB5-4F26806D1B1B}" type="pres">
      <dgm:prSet presAssocID="{B1E6BD3F-C700-4962-82A7-F5031373C28E}" presName="sibTrans" presStyleCnt="0"/>
      <dgm:spPr/>
    </dgm:pt>
    <dgm:pt modelId="{F24F0E9E-6DAC-457A-A715-5C90B3932911}" type="pres">
      <dgm:prSet presAssocID="{887F975F-3898-48D7-BC5D-CAF23C96489C}" presName="node" presStyleLbl="node1" presStyleIdx="3" presStyleCnt="5">
        <dgm:presLayoutVars>
          <dgm:bulletEnabled val="1"/>
        </dgm:presLayoutVars>
      </dgm:prSet>
      <dgm:spPr/>
    </dgm:pt>
    <dgm:pt modelId="{A73716B1-82D3-4E9C-9B85-5E31BD2D539D}" type="pres">
      <dgm:prSet presAssocID="{0F7638C8-1CE3-4F8E-93AE-B0B7A7D8B829}" presName="sibTrans" presStyleCnt="0"/>
      <dgm:spPr/>
    </dgm:pt>
    <dgm:pt modelId="{1B55AC32-53BB-4DF3-BCF4-3F9464C6B5CD}" type="pres">
      <dgm:prSet presAssocID="{14A48EA5-3609-44D0-9DE0-65C7C0EAA8CE}" presName="node" presStyleLbl="node1" presStyleIdx="4" presStyleCnt="5">
        <dgm:presLayoutVars>
          <dgm:bulletEnabled val="1"/>
        </dgm:presLayoutVars>
      </dgm:prSet>
      <dgm:spPr/>
    </dgm:pt>
  </dgm:ptLst>
  <dgm:cxnLst>
    <dgm:cxn modelId="{629BB908-5914-4A7F-A60D-41E952DE6752}" srcId="{27F6BD75-EBF4-4DB9-9C81-54C33E3A384F}" destId="{A6D99F7E-CDAF-4029-8E2B-21786B068A6C}" srcOrd="0" destOrd="0" parTransId="{AB4100CD-35B8-4FF9-B199-59797B2B2614}" sibTransId="{26C9CDB3-1ACB-4BE8-B9DC-C0CBA1A1FA5F}"/>
    <dgm:cxn modelId="{C28B680B-D075-4BE0-B8C2-1F62F7A7BE1B}" srcId="{27F6BD75-EBF4-4DB9-9C81-54C33E3A384F}" destId="{14A48EA5-3609-44D0-9DE0-65C7C0EAA8CE}" srcOrd="4" destOrd="0" parTransId="{180BBC8D-3CAF-466A-AFBA-824F1138228A}" sibTransId="{84DAC08A-61CC-4C1E-8920-FB86BD5CE3E8}"/>
    <dgm:cxn modelId="{FE688F16-4BA4-4C44-AF05-187D1E81638B}" type="presOf" srcId="{27F6BD75-EBF4-4DB9-9C81-54C33E3A384F}" destId="{4732F88B-493F-4567-94B9-B27D1847CE04}" srcOrd="0" destOrd="0" presId="urn:microsoft.com/office/officeart/2005/8/layout/default"/>
    <dgm:cxn modelId="{5B623F37-2092-4F3E-9A9D-A544BC09D196}" srcId="{27F6BD75-EBF4-4DB9-9C81-54C33E3A384F}" destId="{BEB94FDF-CC70-466B-A012-B761E9960E59}" srcOrd="2" destOrd="0" parTransId="{D9215107-4CE8-457E-A959-7A251E92AE38}" sibTransId="{B1E6BD3F-C700-4962-82A7-F5031373C28E}"/>
    <dgm:cxn modelId="{A2A5A040-033C-4FF8-8C06-B9F50C6F9894}" srcId="{27F6BD75-EBF4-4DB9-9C81-54C33E3A384F}" destId="{887F975F-3898-48D7-BC5D-CAF23C96489C}" srcOrd="3" destOrd="0" parTransId="{82DDEB20-03AD-4072-8724-AE2BC6C0ED47}" sibTransId="{0F7638C8-1CE3-4F8E-93AE-B0B7A7D8B829}"/>
    <dgm:cxn modelId="{2BD14272-C19E-4707-9598-078D94600C59}" type="presOf" srcId="{BEB94FDF-CC70-466B-A012-B761E9960E59}" destId="{1A1952B8-792B-4C8F-B5D7-244CE6506492}" srcOrd="0" destOrd="0" presId="urn:microsoft.com/office/officeart/2005/8/layout/default"/>
    <dgm:cxn modelId="{4B115578-9927-47EB-B6FC-F3148D8B9E92}" type="presOf" srcId="{1C96467E-37B8-42AE-AE94-2DB19AB9ACEB}" destId="{3768FC11-0055-467A-A5D8-F11E918EBDBC}" srcOrd="0" destOrd="0" presId="urn:microsoft.com/office/officeart/2005/8/layout/default"/>
    <dgm:cxn modelId="{33223587-257A-4E17-8CEA-B74D6030E91F}" type="presOf" srcId="{887F975F-3898-48D7-BC5D-CAF23C96489C}" destId="{F24F0E9E-6DAC-457A-A715-5C90B3932911}" srcOrd="0" destOrd="0" presId="urn:microsoft.com/office/officeart/2005/8/layout/default"/>
    <dgm:cxn modelId="{C5C3D78C-7C35-41EB-87D4-50D2C4D72519}" type="presOf" srcId="{14A48EA5-3609-44D0-9DE0-65C7C0EAA8CE}" destId="{1B55AC32-53BB-4DF3-BCF4-3F9464C6B5CD}" srcOrd="0" destOrd="0" presId="urn:microsoft.com/office/officeart/2005/8/layout/default"/>
    <dgm:cxn modelId="{7ADB46DC-9A03-4E03-AB4D-A3E8611C6FD7}" srcId="{27F6BD75-EBF4-4DB9-9C81-54C33E3A384F}" destId="{1C96467E-37B8-42AE-AE94-2DB19AB9ACEB}" srcOrd="1" destOrd="0" parTransId="{4E7DC783-ECEF-47BD-B4C7-BED9DBDCAB2C}" sibTransId="{4861F34F-6BF1-488A-91E8-33BBF45D581C}"/>
    <dgm:cxn modelId="{ED5A5CDE-8758-421C-AE89-3C7D2D3F8C5D}" type="presOf" srcId="{A6D99F7E-CDAF-4029-8E2B-21786B068A6C}" destId="{024573C1-BC2F-4EBF-BEF6-E5BA39A22103}" srcOrd="0" destOrd="0" presId="urn:microsoft.com/office/officeart/2005/8/layout/default"/>
    <dgm:cxn modelId="{BDD1A0F3-47E8-4091-93BA-464D466DF65E}" type="presParOf" srcId="{4732F88B-493F-4567-94B9-B27D1847CE04}" destId="{024573C1-BC2F-4EBF-BEF6-E5BA39A22103}" srcOrd="0" destOrd="0" presId="urn:microsoft.com/office/officeart/2005/8/layout/default"/>
    <dgm:cxn modelId="{121BDF87-57F4-413E-AB0E-E91858F499A7}" type="presParOf" srcId="{4732F88B-493F-4567-94B9-B27D1847CE04}" destId="{D6ED3DE1-07EA-4F0B-BBA0-CE88529C0E17}" srcOrd="1" destOrd="0" presId="urn:microsoft.com/office/officeart/2005/8/layout/default"/>
    <dgm:cxn modelId="{35B6E023-9083-4FFC-9A81-66D6D32C339B}" type="presParOf" srcId="{4732F88B-493F-4567-94B9-B27D1847CE04}" destId="{3768FC11-0055-467A-A5D8-F11E918EBDBC}" srcOrd="2" destOrd="0" presId="urn:microsoft.com/office/officeart/2005/8/layout/default"/>
    <dgm:cxn modelId="{8E7118C6-F370-4BF8-8E80-6B4C222DD240}" type="presParOf" srcId="{4732F88B-493F-4567-94B9-B27D1847CE04}" destId="{CCF4A7DA-2480-4B21-BC14-E544162EB20D}" srcOrd="3" destOrd="0" presId="urn:microsoft.com/office/officeart/2005/8/layout/default"/>
    <dgm:cxn modelId="{2349A9C2-AD2D-4DF8-8F71-C1DDEC2781FE}" type="presParOf" srcId="{4732F88B-493F-4567-94B9-B27D1847CE04}" destId="{1A1952B8-792B-4C8F-B5D7-244CE6506492}" srcOrd="4" destOrd="0" presId="urn:microsoft.com/office/officeart/2005/8/layout/default"/>
    <dgm:cxn modelId="{3C9C6321-4211-495E-89E3-A357BB385081}" type="presParOf" srcId="{4732F88B-493F-4567-94B9-B27D1847CE04}" destId="{9EF87887-FF75-4E38-9EB5-4F26806D1B1B}" srcOrd="5" destOrd="0" presId="urn:microsoft.com/office/officeart/2005/8/layout/default"/>
    <dgm:cxn modelId="{DAB61C24-DD7B-493B-845C-8969BBF74067}" type="presParOf" srcId="{4732F88B-493F-4567-94B9-B27D1847CE04}" destId="{F24F0E9E-6DAC-457A-A715-5C90B3932911}" srcOrd="6" destOrd="0" presId="urn:microsoft.com/office/officeart/2005/8/layout/default"/>
    <dgm:cxn modelId="{CB8E5C44-E809-4362-8C8F-87E371739952}" type="presParOf" srcId="{4732F88B-493F-4567-94B9-B27D1847CE04}" destId="{A73716B1-82D3-4E9C-9B85-5E31BD2D539D}" srcOrd="7" destOrd="0" presId="urn:microsoft.com/office/officeart/2005/8/layout/default"/>
    <dgm:cxn modelId="{16BA37B8-5E06-4154-AE0D-174C516F7FD3}" type="presParOf" srcId="{4732F88B-493F-4567-94B9-B27D1847CE04}" destId="{1B55AC32-53BB-4DF3-BCF4-3F9464C6B5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892B4-2BFA-4451-81A1-3673E1143DE3}">
      <dsp:nvSpPr>
        <dsp:cNvPr id="0" name=""/>
        <dsp:cNvSpPr/>
      </dsp:nvSpPr>
      <dsp:spPr>
        <a:xfrm rot="5400000">
          <a:off x="3546658" y="-807107"/>
          <a:ext cx="2211512" cy="4378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/>
            <a:t>12% bæting á  FEV1/ 200ml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15% </a:t>
          </a:r>
          <a:r>
            <a:rPr lang="en-US" sz="4000" kern="1200" dirty="0" err="1"/>
            <a:t>bæting</a:t>
          </a:r>
          <a:r>
            <a:rPr lang="en-US" sz="4000" kern="1200" dirty="0"/>
            <a:t> á PEF </a:t>
          </a:r>
        </a:p>
      </dsp:txBody>
      <dsp:txXfrm rot="-5400000">
        <a:off x="2463043" y="384465"/>
        <a:ext cx="4270786" cy="1995598"/>
      </dsp:txXfrm>
    </dsp:sp>
    <dsp:sp modelId="{AA572C29-386E-44E2-B910-3755E47F788F}">
      <dsp:nvSpPr>
        <dsp:cNvPr id="0" name=""/>
        <dsp:cNvSpPr/>
      </dsp:nvSpPr>
      <dsp:spPr>
        <a:xfrm>
          <a:off x="0" y="69"/>
          <a:ext cx="2463043" cy="276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Reversibility</a:t>
          </a:r>
        </a:p>
      </dsp:txBody>
      <dsp:txXfrm>
        <a:off x="120236" y="120305"/>
        <a:ext cx="2222571" cy="2523919"/>
      </dsp:txXfrm>
    </dsp:sp>
    <dsp:sp modelId="{2571520C-A194-4CA0-90C0-4B17065B2F62}">
      <dsp:nvSpPr>
        <dsp:cNvPr id="0" name=""/>
        <dsp:cNvSpPr/>
      </dsp:nvSpPr>
      <dsp:spPr>
        <a:xfrm rot="5400000">
          <a:off x="3546658" y="2095503"/>
          <a:ext cx="2211512" cy="4378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&gt;10-13% PEF variability</a:t>
          </a:r>
        </a:p>
      </dsp:txBody>
      <dsp:txXfrm rot="-5400000">
        <a:off x="2463043" y="3287076"/>
        <a:ext cx="4270786" cy="1995598"/>
      </dsp:txXfrm>
    </dsp:sp>
    <dsp:sp modelId="{1F1D737A-217C-4125-BF1E-BF3A8599ED6A}">
      <dsp:nvSpPr>
        <dsp:cNvPr id="0" name=""/>
        <dsp:cNvSpPr/>
      </dsp:nvSpPr>
      <dsp:spPr>
        <a:xfrm>
          <a:off x="0" y="2902679"/>
          <a:ext cx="2463043" cy="276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Variability</a:t>
          </a:r>
        </a:p>
      </dsp:txBody>
      <dsp:txXfrm>
        <a:off x="120236" y="3022915"/>
        <a:ext cx="2222571" cy="252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73C1-BC2F-4EBF-BEF6-E5BA39A22103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700" kern="1200" dirty="0" err="1"/>
            <a:t>Spirometria</a:t>
          </a:r>
          <a:endParaRPr lang="en-US" sz="3700" kern="1200" dirty="0"/>
        </a:p>
      </dsp:txBody>
      <dsp:txXfrm>
        <a:off x="930572" y="3032"/>
        <a:ext cx="2833338" cy="1700003"/>
      </dsp:txXfrm>
    </dsp:sp>
    <dsp:sp modelId="{3768FC11-0055-467A-A5D8-F11E918EBDBC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700" kern="1200"/>
            <a:t>FeNO</a:t>
          </a:r>
          <a:endParaRPr lang="en-US" sz="3700" kern="1200"/>
        </a:p>
      </dsp:txBody>
      <dsp:txXfrm>
        <a:off x="4047245" y="3032"/>
        <a:ext cx="2833338" cy="1700003"/>
      </dsp:txXfrm>
    </dsp:sp>
    <dsp:sp modelId="{1A1952B8-792B-4C8F-B5D7-244CE6506492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700" kern="1200" dirty="0" err="1"/>
            <a:t>Rtg</a:t>
          </a:r>
          <a:r>
            <a:rPr lang="is-IS" sz="3700" kern="1200" dirty="0"/>
            <a:t> </a:t>
          </a:r>
          <a:endParaRPr lang="en-US" sz="3700" kern="1200" dirty="0"/>
        </a:p>
      </dsp:txBody>
      <dsp:txXfrm>
        <a:off x="7163917" y="3032"/>
        <a:ext cx="2833338" cy="1700003"/>
      </dsp:txXfrm>
    </dsp:sp>
    <dsp:sp modelId="{F24F0E9E-6DAC-457A-A715-5C90B3932911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700" kern="1200"/>
            <a:t>Ofnæmispróf</a:t>
          </a:r>
          <a:endParaRPr lang="en-US" sz="3700" kern="1200"/>
        </a:p>
      </dsp:txBody>
      <dsp:txXfrm>
        <a:off x="2488909" y="1986369"/>
        <a:ext cx="2833338" cy="1700003"/>
      </dsp:txXfrm>
    </dsp:sp>
    <dsp:sp modelId="{1B55AC32-53BB-4DF3-BCF4-3F9464C6B5CD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700" kern="1200"/>
            <a:t>Áreynslupróf</a:t>
          </a:r>
          <a:endParaRPr lang="en-US" sz="3700" kern="1200"/>
        </a:p>
      </dsp:txBody>
      <dsp:txXfrm>
        <a:off x="5605581" y="1986369"/>
        <a:ext cx="2833338" cy="170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11C8-B2E1-431A-A896-07A20B88C8B0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7718-1C29-4A5E-BB04-E642B58A39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301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814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669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00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53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358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88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99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5837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43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4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28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58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22D0C-6C17-B3C4-556E-93B019DE4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is-IS" sz="7200" dirty="0" err="1">
                <a:solidFill>
                  <a:schemeClr val="bg1"/>
                </a:solidFill>
              </a:rPr>
              <a:t>Astmi</a:t>
            </a:r>
            <a:br>
              <a:rPr lang="is-IS" sz="7200" dirty="0">
                <a:solidFill>
                  <a:schemeClr val="bg1"/>
                </a:solidFill>
              </a:rPr>
            </a:br>
            <a:r>
              <a:rPr lang="is-IS" sz="7200" dirty="0">
                <a:solidFill>
                  <a:schemeClr val="bg1"/>
                </a:solidFill>
              </a:rPr>
              <a:t>Börn og unglingar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F2C69-8CF9-E12A-EBE7-0B84BB2A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Autofit/>
          </a:bodyPr>
          <a:lstStyle/>
          <a:p>
            <a:pPr algn="l"/>
            <a:r>
              <a:rPr lang="is-IS" dirty="0">
                <a:solidFill>
                  <a:schemeClr val="bg1"/>
                </a:solidFill>
              </a:rPr>
              <a:t>Helga Elídóttir</a:t>
            </a:r>
          </a:p>
          <a:p>
            <a:pPr algn="l"/>
            <a:r>
              <a:rPr lang="is-IS" dirty="0">
                <a:solidFill>
                  <a:schemeClr val="bg1"/>
                </a:solidFill>
              </a:rPr>
              <a:t>Barnalæknir</a:t>
            </a:r>
          </a:p>
          <a:p>
            <a:pPr algn="l"/>
            <a:r>
              <a:rPr lang="is-IS" dirty="0">
                <a:solidFill>
                  <a:schemeClr val="bg1"/>
                </a:solidFill>
              </a:rPr>
              <a:t>Sérfræðingur í ofnæmis- og lungnasjúkdómum barna</a:t>
            </a:r>
          </a:p>
        </p:txBody>
      </p:sp>
    </p:spTree>
    <p:extLst>
      <p:ext uri="{BB962C8B-B14F-4D97-AF65-F5344CB8AC3E}">
        <p14:creationId xmlns:p14="http://schemas.microsoft.com/office/powerpoint/2010/main" val="89977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5F6A-151F-F166-6F93-5E0C00CE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Þurfum við Spirometry /PEF / FeNO 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C37066-5234-E9C0-43CD-6A441A9EDAC7}"/>
              </a:ext>
            </a:extLst>
          </p:cNvPr>
          <p:cNvGrpSpPr/>
          <p:nvPr/>
        </p:nvGrpSpPr>
        <p:grpSpPr>
          <a:xfrm>
            <a:off x="386755" y="2074146"/>
            <a:ext cx="5914103" cy="4665867"/>
            <a:chOff x="1902542" y="1690688"/>
            <a:chExt cx="6910234" cy="5167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06ABC8-ED32-5382-1BB7-34F551E64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2876" y="1690688"/>
              <a:ext cx="6819900" cy="49784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3EA127-1393-CF66-E278-5D1FB9BCCC95}"/>
                </a:ext>
              </a:extLst>
            </p:cNvPr>
            <p:cNvSpPr/>
            <p:nvPr/>
          </p:nvSpPr>
          <p:spPr>
            <a:xfrm>
              <a:off x="1902542" y="6164826"/>
              <a:ext cx="958645" cy="693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1C89B1F-5C55-DA88-29BC-D2EF5A8C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66" y="2789237"/>
            <a:ext cx="5028048" cy="29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CC36-A521-4C32-9C3A-3694E38F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682" y="382946"/>
            <a:ext cx="10515600" cy="1325563"/>
          </a:xfrm>
        </p:spPr>
        <p:txBody>
          <a:bodyPr/>
          <a:lstStyle/>
          <a:p>
            <a:pPr algn="ctr"/>
            <a:r>
              <a:rPr lang="is-IS" b="1" dirty="0"/>
              <a:t>Spíran</a:t>
            </a:r>
            <a:r>
              <a:rPr lang="is-I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652C-806F-4A14-ACA1-A8008FA6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726" y="1728544"/>
            <a:ext cx="5157787" cy="823912"/>
          </a:xfrm>
        </p:spPr>
        <p:txBody>
          <a:bodyPr>
            <a:normAutofit/>
          </a:bodyPr>
          <a:lstStyle/>
          <a:p>
            <a:r>
              <a:rPr lang="is-IS" sz="3600" dirty="0" err="1"/>
              <a:t>Hvetjarinn</a:t>
            </a:r>
            <a:endParaRPr lang="is-I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FB19-B8A7-4EE3-AD90-6E1E52F42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2805" y="2967631"/>
            <a:ext cx="5157787" cy="3684588"/>
          </a:xfrm>
        </p:spPr>
        <p:txBody>
          <a:bodyPr/>
          <a:lstStyle/>
          <a:p>
            <a:r>
              <a:rPr lang="is-IS" dirty="0"/>
              <a:t>Gott skap</a:t>
            </a:r>
          </a:p>
          <a:p>
            <a:r>
              <a:rPr lang="is-IS" dirty="0"/>
              <a:t>Þolinmæði</a:t>
            </a:r>
          </a:p>
          <a:p>
            <a:r>
              <a:rPr lang="is-IS" dirty="0" err="1"/>
              <a:t>Peppari</a:t>
            </a:r>
            <a:endParaRPr lang="is-IS" dirty="0"/>
          </a:p>
          <a:p>
            <a:r>
              <a:rPr lang="is-IS" dirty="0"/>
              <a:t>Ákveðin(n)</a:t>
            </a:r>
          </a:p>
          <a:p>
            <a:r>
              <a:rPr lang="is-IS" dirty="0"/>
              <a:t>Tæknitröll</a:t>
            </a:r>
          </a:p>
          <a:p>
            <a:r>
              <a:rPr lang="is-IS" dirty="0"/>
              <a:t>Æfingin skapar….</a:t>
            </a:r>
          </a:p>
          <a:p>
            <a:endParaRPr lang="is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96AA2-578F-4A3D-B9DB-0ED20AB1A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5218" y="1708509"/>
            <a:ext cx="5183188" cy="823912"/>
          </a:xfrm>
        </p:spPr>
        <p:txBody>
          <a:bodyPr>
            <a:normAutofit/>
          </a:bodyPr>
          <a:lstStyle/>
          <a:p>
            <a:r>
              <a:rPr lang="is-IS" sz="3600" dirty="0"/>
              <a:t>Blásarinn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4934F-9446-4769-B8B5-4D6E7C0DF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5218" y="2971933"/>
            <a:ext cx="5183188" cy="3684588"/>
          </a:xfrm>
        </p:spPr>
        <p:txBody>
          <a:bodyPr/>
          <a:lstStyle/>
          <a:p>
            <a:r>
              <a:rPr lang="is-IS" dirty="0"/>
              <a:t>Í stuði</a:t>
            </a:r>
          </a:p>
          <a:p>
            <a:r>
              <a:rPr lang="is-IS" dirty="0"/>
              <a:t>Ekki í of miklu stuði</a:t>
            </a:r>
          </a:p>
          <a:p>
            <a:r>
              <a:rPr lang="is-IS" dirty="0"/>
              <a:t>Ekki of ung(</a:t>
            </a:r>
            <a:r>
              <a:rPr lang="is-IS" dirty="0" err="1"/>
              <a:t>ur</a:t>
            </a:r>
            <a:r>
              <a:rPr lang="is-IS" dirty="0"/>
              <a:t>)</a:t>
            </a:r>
          </a:p>
          <a:p>
            <a:r>
              <a:rPr lang="is-IS" dirty="0"/>
              <a:t>(Ekki unglingur)</a:t>
            </a:r>
          </a:p>
          <a:p>
            <a:r>
              <a:rPr lang="is-IS" dirty="0"/>
              <a:t>Gleymt pústunum</a:t>
            </a:r>
          </a:p>
          <a:p>
            <a:r>
              <a:rPr lang="is-IS" dirty="0"/>
              <a:t>….Meistarann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E9F4F-05D1-BAB0-971F-C92340BD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18" y="226674"/>
            <a:ext cx="2176693" cy="23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A1333C35-3306-49FB-8B35-B7EF9249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31" y="1001949"/>
            <a:ext cx="2286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BE99C7AD-885F-4EDD-AA14-1FB4E724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523" y="4024495"/>
            <a:ext cx="1630766" cy="24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302" name="Rectangle 3">
            <a:extLst>
              <a:ext uri="{FF2B5EF4-FFF2-40B4-BE49-F238E27FC236}">
                <a16:creationId xmlns:a16="http://schemas.microsoft.com/office/drawing/2014/main" id="{8D95AAA0-6EE6-52CF-2515-89D3FC8E7540}"/>
              </a:ext>
            </a:extLst>
          </p:cNvPr>
          <p:cNvGraphicFramePr/>
          <p:nvPr/>
        </p:nvGraphicFramePr>
        <p:xfrm>
          <a:off x="1524000" y="1001949"/>
          <a:ext cx="6841787" cy="566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476672"/>
            <a:ext cx="8013700" cy="5707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0F1D-161E-4C65-A490-7F0738B6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s-IS" sz="4000">
                <a:solidFill>
                  <a:srgbClr val="FFFFFF"/>
                </a:solidFill>
              </a:rPr>
              <a:t>Rannsóknir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C929CC-3380-BEEE-DC33-79106E1A13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8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7E96-8920-4B12-9682-1E461658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Rannsóknir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4915-58B6-49B0-8781-372B650A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FeNO</a:t>
            </a:r>
            <a:endParaRPr lang="is-IS" dirty="0"/>
          </a:p>
          <a:p>
            <a:r>
              <a:rPr lang="is-IS" dirty="0" err="1"/>
              <a:t>Oscillometry</a:t>
            </a:r>
            <a:endParaRPr lang="is-IS" dirty="0"/>
          </a:p>
          <a:p>
            <a:r>
              <a:rPr lang="is-IS" dirty="0" err="1"/>
              <a:t>Áreynsluspirometria</a:t>
            </a:r>
            <a:endParaRPr lang="is-IS" dirty="0"/>
          </a:p>
          <a:p>
            <a:pPr lvl="1"/>
            <a:r>
              <a:rPr lang="is-IS" dirty="0"/>
              <a:t>10-12% breyting</a:t>
            </a:r>
          </a:p>
          <a:p>
            <a:r>
              <a:rPr lang="is-IS" dirty="0" err="1"/>
              <a:t>Berkjuáreytipróf</a:t>
            </a:r>
            <a:endParaRPr lang="is-IS" dirty="0"/>
          </a:p>
          <a:p>
            <a:pPr lvl="1"/>
            <a:r>
              <a:rPr lang="is-IS" dirty="0"/>
              <a:t>15-20% breyting</a:t>
            </a:r>
          </a:p>
          <a:p>
            <a:r>
              <a:rPr lang="is-IS" dirty="0"/>
              <a:t>Myndgreining</a:t>
            </a:r>
          </a:p>
          <a:p>
            <a:r>
              <a:rPr lang="is-IS" dirty="0"/>
              <a:t>Ofnæmispróf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0395C1-A748-46A5-9759-A67B7210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49" y="744072"/>
            <a:ext cx="7441147" cy="57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0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EB03-DFD4-24FB-5472-28DD54B1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18 mánaða stelpa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FAE5-B5D8-2E22-1EA9-790D4B17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1151" cy="4351338"/>
          </a:xfrm>
        </p:spPr>
        <p:txBody>
          <a:bodyPr/>
          <a:lstStyle/>
          <a:p>
            <a:r>
              <a:rPr lang="is-IS" dirty="0"/>
              <a:t>Hósti í 6 vikur</a:t>
            </a:r>
          </a:p>
          <a:p>
            <a:r>
              <a:rPr lang="is-IS" dirty="0"/>
              <a:t>Sefur illa</a:t>
            </a:r>
          </a:p>
          <a:p>
            <a:r>
              <a:rPr lang="is-IS" dirty="0"/>
              <a:t>Hóstar v áreynslu</a:t>
            </a:r>
          </a:p>
          <a:p>
            <a:r>
              <a:rPr lang="is-IS" dirty="0"/>
              <a:t>Prófað </a:t>
            </a:r>
            <a:r>
              <a:rPr lang="is-IS" dirty="0" err="1"/>
              <a:t>Ventolin</a:t>
            </a:r>
            <a:r>
              <a:rPr lang="is-IS" dirty="0"/>
              <a:t> púst en hóstar samt áfram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33D541-9BEC-429F-DCDC-B17F82F9F21E}"/>
              </a:ext>
            </a:extLst>
          </p:cNvPr>
          <p:cNvSpPr txBox="1">
            <a:spLocks/>
          </p:cNvSpPr>
          <p:nvPr/>
        </p:nvSpPr>
        <p:spPr>
          <a:xfrm>
            <a:off x="5646198" y="1793289"/>
            <a:ext cx="6151484" cy="4611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Hjálpar </a:t>
            </a:r>
            <a:r>
              <a:rPr lang="is-IS" dirty="0" err="1"/>
              <a:t>Ventolin</a:t>
            </a:r>
            <a:r>
              <a:rPr lang="is-IS" dirty="0"/>
              <a:t> eitthvað ?</a:t>
            </a:r>
          </a:p>
          <a:p>
            <a:r>
              <a:rPr lang="is-IS" dirty="0" err="1"/>
              <a:t>Trigerrar</a:t>
            </a:r>
            <a:r>
              <a:rPr lang="is-IS" dirty="0"/>
              <a:t>?</a:t>
            </a:r>
          </a:p>
          <a:p>
            <a:r>
              <a:rPr lang="is-IS" dirty="0"/>
              <a:t>Áhættuþættir?</a:t>
            </a:r>
          </a:p>
          <a:p>
            <a:r>
              <a:rPr lang="is-IS" dirty="0"/>
              <a:t>Vöxtur og þroski?</a:t>
            </a:r>
          </a:p>
          <a:p>
            <a:r>
              <a:rPr lang="is-IS" dirty="0"/>
              <a:t>Sýkingar?</a:t>
            </a:r>
          </a:p>
          <a:p>
            <a:r>
              <a:rPr lang="is-IS" dirty="0"/>
              <a:t>Hvað eigum við að gera ?</a:t>
            </a:r>
          </a:p>
        </p:txBody>
      </p:sp>
    </p:spTree>
    <p:extLst>
      <p:ext uri="{BB962C8B-B14F-4D97-AF65-F5344CB8AC3E}">
        <p14:creationId xmlns:p14="http://schemas.microsoft.com/office/powerpoint/2010/main" val="16281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AB2C-AC15-A23A-9029-DF6E2064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666" y="365125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Hvað er mikilvægt í sögunni?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ED1DE-B599-E0A9-390F-784EBCD0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3" y="1819537"/>
            <a:ext cx="7010007" cy="46733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BC03B9-DF54-EB1F-D5A2-39CA3498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13" y="2094262"/>
            <a:ext cx="3076433" cy="4123887"/>
          </a:xfrm>
        </p:spPr>
        <p:txBody>
          <a:bodyPr>
            <a:normAutofit/>
          </a:bodyPr>
          <a:lstStyle/>
          <a:p>
            <a:r>
              <a:rPr lang="is-IS" dirty="0"/>
              <a:t>Hvenær</a:t>
            </a:r>
          </a:p>
          <a:p>
            <a:r>
              <a:rPr lang="is-IS" dirty="0"/>
              <a:t>Mynstur</a:t>
            </a:r>
          </a:p>
          <a:p>
            <a:r>
              <a:rPr lang="is-IS" dirty="0"/>
              <a:t>Triggerar</a:t>
            </a:r>
          </a:p>
          <a:p>
            <a:r>
              <a:rPr lang="is-IS" dirty="0"/>
              <a:t>Nætur</a:t>
            </a:r>
          </a:p>
          <a:p>
            <a:r>
              <a:rPr lang="is-IS" dirty="0"/>
              <a:t>Hvæs</a:t>
            </a:r>
          </a:p>
          <a:p>
            <a:r>
              <a:rPr lang="is-IS" dirty="0"/>
              <a:t>Áreynsla/kuldi</a:t>
            </a:r>
          </a:p>
          <a:p>
            <a:r>
              <a:rPr lang="is-IS" dirty="0"/>
              <a:t>Þreyta</a:t>
            </a:r>
          </a:p>
          <a:p>
            <a:r>
              <a:rPr lang="is-IS" dirty="0"/>
              <a:t>Nætursvefn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1528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7847-388D-533C-1FBA-DCE22839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Greining astma er klínísk greining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45E6-D35E-EFA6-1D25-C5793158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Sjúkrasagan er lang mikilvægust</a:t>
            </a:r>
          </a:p>
          <a:p>
            <a:r>
              <a:rPr lang="is-IS" dirty="0"/>
              <a:t>Skoða fyrri komur</a:t>
            </a:r>
          </a:p>
          <a:p>
            <a:r>
              <a:rPr lang="is-IS" dirty="0"/>
              <a:t>Fylgja eftir og endurmeta</a:t>
            </a:r>
          </a:p>
          <a:p>
            <a:r>
              <a:rPr lang="is-IS" dirty="0" err="1"/>
              <a:t>Astmi</a:t>
            </a:r>
            <a:r>
              <a:rPr lang="is-IS" dirty="0"/>
              <a:t> er síbreytilegur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413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AB81-F2D7-9AE4-27EF-C531E0B5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5 ára strákur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EA2D-898A-DF97-A941-F4358092B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Astmi</a:t>
            </a:r>
            <a:r>
              <a:rPr lang="is-IS" dirty="0"/>
              <a:t> </a:t>
            </a:r>
          </a:p>
          <a:p>
            <a:r>
              <a:rPr lang="is-IS" dirty="0"/>
              <a:t>Ofnæmi fyrir köttum og eggjum</a:t>
            </a:r>
          </a:p>
          <a:p>
            <a:r>
              <a:rPr lang="is-IS" dirty="0" err="1"/>
              <a:t>Exem</a:t>
            </a:r>
            <a:endParaRPr lang="is-IS" dirty="0"/>
          </a:p>
          <a:p>
            <a:r>
              <a:rPr lang="is-IS" dirty="0"/>
              <a:t>Tekur </a:t>
            </a:r>
            <a:r>
              <a:rPr lang="is-IS" dirty="0" err="1"/>
              <a:t>Flixotide</a:t>
            </a:r>
            <a:r>
              <a:rPr lang="is-IS" dirty="0"/>
              <a:t> 125 1x2 og </a:t>
            </a:r>
            <a:r>
              <a:rPr lang="is-IS" dirty="0" err="1"/>
              <a:t>Ventolin</a:t>
            </a:r>
            <a:r>
              <a:rPr lang="is-IS" dirty="0"/>
              <a:t> 1x2, eykur skammta við veikindi</a:t>
            </a:r>
          </a:p>
          <a:p>
            <a:r>
              <a:rPr lang="is-IS" dirty="0"/>
              <a:t>Virkar ekki vel. Alltaf slæmur. Margar </a:t>
            </a:r>
            <a:r>
              <a:rPr lang="is-IS" dirty="0" err="1"/>
              <a:t>versnanir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4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6AA3D-C8CC-D2C3-E2B3-308366EE6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Triggerar</a:t>
            </a:r>
            <a:endParaRPr lang="is-IS" dirty="0"/>
          </a:p>
          <a:p>
            <a:r>
              <a:rPr lang="is-IS" dirty="0"/>
              <a:t>Sýna hvernig púst er tekið (rifja upp!)</a:t>
            </a:r>
          </a:p>
          <a:p>
            <a:r>
              <a:rPr lang="is-IS" dirty="0"/>
              <a:t>Önnur einkenni</a:t>
            </a:r>
          </a:p>
          <a:p>
            <a:r>
              <a:rPr lang="is-IS" dirty="0"/>
              <a:t>Nefeinkenni </a:t>
            </a:r>
          </a:p>
          <a:p>
            <a:r>
              <a:rPr lang="is-IS" dirty="0"/>
              <a:t>Bráðakomur</a:t>
            </a:r>
          </a:p>
          <a:p>
            <a:r>
              <a:rPr lang="is-IS" dirty="0"/>
              <a:t>Steragjafir</a:t>
            </a:r>
          </a:p>
          <a:p>
            <a:r>
              <a:rPr lang="is-IS" dirty="0"/>
              <a:t>Innlagnir</a:t>
            </a:r>
          </a:p>
          <a:p>
            <a:r>
              <a:rPr lang="is-IS" dirty="0"/>
              <a:t>Sýkingar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4D9A7-09B3-79BF-CBB3-6492BBAA3766}"/>
              </a:ext>
            </a:extLst>
          </p:cNvPr>
          <p:cNvSpPr txBox="1"/>
          <p:nvPr/>
        </p:nvSpPr>
        <p:spPr>
          <a:xfrm>
            <a:off x="709612" y="681037"/>
            <a:ext cx="565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Hvernig gengur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80102-A2B7-1653-B64A-9EB56E69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962603"/>
            <a:ext cx="2641600" cy="259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CFFCE-FF1D-0B71-D3D7-B3A481EF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54" y="681037"/>
            <a:ext cx="3582746" cy="30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1D5E-86F4-2EAB-12DD-B49D94AA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Hvernig astmi?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C335-A5C0-73F3-4AAD-25684F9C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537"/>
            <a:ext cx="10515600" cy="4351338"/>
          </a:xfrm>
        </p:spPr>
        <p:txBody>
          <a:bodyPr/>
          <a:lstStyle/>
          <a:p>
            <a:r>
              <a:rPr lang="is-IS" dirty="0"/>
              <a:t>Barnaastmi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Ofnæmisastmi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Áreynsluastmi?</a:t>
            </a:r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B2B71-5FF8-EAE8-1463-26ACE3ED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98" y="1751428"/>
            <a:ext cx="1551787" cy="1425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84D14-DE54-9315-C687-B05265FC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98" y="3319996"/>
            <a:ext cx="1551787" cy="157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EE20-4E6E-440E-B74A-A910B671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38" y="2032811"/>
            <a:ext cx="4994903" cy="3339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F5F83-76B1-43CD-2351-BF327A8A7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698" y="5007839"/>
            <a:ext cx="1551787" cy="175545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D25437-73AC-B1AF-F660-A16C08451E7C}"/>
              </a:ext>
            </a:extLst>
          </p:cNvPr>
          <p:cNvSpPr txBox="1">
            <a:spLocks/>
          </p:cNvSpPr>
          <p:nvPr/>
        </p:nvSpPr>
        <p:spPr>
          <a:xfrm>
            <a:off x="7343774" y="5645245"/>
            <a:ext cx="5238750" cy="206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Blandaður astmi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982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E490-46A1-FFCF-C5DB-F2989832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How to use an inhaler (puffer) with small volume spacer">
            <a:extLst>
              <a:ext uri="{FF2B5EF4-FFF2-40B4-BE49-F238E27FC236}">
                <a16:creationId xmlns:a16="http://schemas.microsoft.com/office/drawing/2014/main" id="{8D26236A-CADE-5D32-73CA-1C2D82801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" y="-172798"/>
            <a:ext cx="5585027" cy="33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use an inhaler (puffer) with large volume spacer">
            <a:extLst>
              <a:ext uri="{FF2B5EF4-FFF2-40B4-BE49-F238E27FC236}">
                <a16:creationId xmlns:a16="http://schemas.microsoft.com/office/drawing/2014/main" id="{1561E399-C906-D748-2A02-BFBE72D9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8" y="2719618"/>
            <a:ext cx="5188874" cy="36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halers Increase the Risk of Asthma Attacks, Watch This | DDHK News">
            <a:extLst>
              <a:ext uri="{FF2B5EF4-FFF2-40B4-BE49-F238E27FC236}">
                <a16:creationId xmlns:a16="http://schemas.microsoft.com/office/drawing/2014/main" id="{00D0A6BF-DEBE-2878-BD74-62FD26C5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6" y="-438112"/>
            <a:ext cx="7642167" cy="47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sing an inhaler with a spacer: How to use, benefits, and tips">
            <a:extLst>
              <a:ext uri="{FF2B5EF4-FFF2-40B4-BE49-F238E27FC236}">
                <a16:creationId xmlns:a16="http://schemas.microsoft.com/office/drawing/2014/main" id="{0A087F9A-47EC-9E68-3F26-C1A9BB90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6" y="3078194"/>
            <a:ext cx="69723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296AADFB-159C-23A4-020F-E161F44C055A}"/>
              </a:ext>
            </a:extLst>
          </p:cNvPr>
          <p:cNvSpPr/>
          <p:nvPr/>
        </p:nvSpPr>
        <p:spPr>
          <a:xfrm>
            <a:off x="7707567" y="-301841"/>
            <a:ext cx="4687409" cy="23348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73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5EE8-A7D3-FC92-81F5-A6015E79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Pústin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15B2-2AA6-94DF-42C7-F53EDC76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0-4 ára </a:t>
            </a:r>
            <a:r>
              <a:rPr lang="is-IS" dirty="0" err="1"/>
              <a:t>spacer</a:t>
            </a:r>
            <a:r>
              <a:rPr lang="is-IS" dirty="0"/>
              <a:t> með </a:t>
            </a:r>
            <a:r>
              <a:rPr lang="is-IS" dirty="0" err="1"/>
              <a:t>maska</a:t>
            </a:r>
            <a:endParaRPr lang="is-IS" dirty="0"/>
          </a:p>
          <a:p>
            <a:r>
              <a:rPr lang="is-IS" dirty="0"/>
              <a:t>4-7/8 ára </a:t>
            </a:r>
            <a:r>
              <a:rPr lang="is-IS" dirty="0" err="1"/>
              <a:t>spacer</a:t>
            </a:r>
            <a:r>
              <a:rPr lang="is-IS" dirty="0"/>
              <a:t> án </a:t>
            </a:r>
            <a:r>
              <a:rPr lang="is-IS" dirty="0" err="1"/>
              <a:t>maska</a:t>
            </a:r>
            <a:endParaRPr lang="is-IS" dirty="0"/>
          </a:p>
          <a:p>
            <a:endParaRPr lang="is-IS" dirty="0"/>
          </a:p>
          <a:p>
            <a:r>
              <a:rPr lang="is-IS" dirty="0"/>
              <a:t>ALDREI </a:t>
            </a:r>
            <a:r>
              <a:rPr lang="is-IS" dirty="0" err="1"/>
              <a:t>spray</a:t>
            </a:r>
            <a:r>
              <a:rPr lang="is-IS" dirty="0"/>
              <a:t> án </a:t>
            </a:r>
            <a:r>
              <a:rPr lang="is-IS" dirty="0" err="1"/>
              <a:t>spacer</a:t>
            </a:r>
            <a:endParaRPr lang="is-IS" dirty="0"/>
          </a:p>
          <a:p>
            <a:endParaRPr lang="is-IS" dirty="0"/>
          </a:p>
          <a:p>
            <a:r>
              <a:rPr lang="is-IS" dirty="0" err="1"/>
              <a:t>Discus</a:t>
            </a:r>
            <a:r>
              <a:rPr lang="is-IS" dirty="0"/>
              <a:t>/duftform einungis ef öruggt að það gangi</a:t>
            </a:r>
          </a:p>
          <a:p>
            <a:endParaRPr lang="is-IS" dirty="0"/>
          </a:p>
          <a:p>
            <a:r>
              <a:rPr lang="is-IS" dirty="0"/>
              <a:t>Bakka aftur í </a:t>
            </a:r>
            <a:r>
              <a:rPr lang="is-IS" dirty="0" err="1"/>
              <a:t>spacer</a:t>
            </a:r>
            <a:r>
              <a:rPr lang="is-IS" dirty="0"/>
              <a:t> ef þarf </a:t>
            </a:r>
            <a:r>
              <a:rPr lang="is-IS" dirty="0" err="1"/>
              <a:t>td</a:t>
            </a:r>
            <a:r>
              <a:rPr lang="is-IS" dirty="0"/>
              <a:t> v </a:t>
            </a:r>
            <a:r>
              <a:rPr lang="is-IS" dirty="0" err="1"/>
              <a:t>versnun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312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763</TotalTime>
  <Words>264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Astmi Börn og unglingar</vt:lpstr>
      <vt:lpstr>18 mánaða stelpa</vt:lpstr>
      <vt:lpstr>Hvað er mikilvægt í sögunni?</vt:lpstr>
      <vt:lpstr>Greining astma er klínísk greining</vt:lpstr>
      <vt:lpstr>5 ára strákur</vt:lpstr>
      <vt:lpstr>PowerPoint Presentation</vt:lpstr>
      <vt:lpstr>Hvernig astmi? </vt:lpstr>
      <vt:lpstr>PowerPoint Presentation</vt:lpstr>
      <vt:lpstr>Pústin</vt:lpstr>
      <vt:lpstr>Þurfum við Spirometry /PEF / FeNO ? </vt:lpstr>
      <vt:lpstr>Spíran </vt:lpstr>
      <vt:lpstr>PowerPoint Presentation</vt:lpstr>
      <vt:lpstr>PowerPoint Presentation</vt:lpstr>
      <vt:lpstr>Rannsóknir</vt:lpstr>
      <vt:lpstr>Rannsóknir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Astmi Börn og unglingar</dc:title>
  <dc:creator>Helga Elídóttir</dc:creator>
  <cp:lastModifiedBy>Ingibjörg M. Steinþórsdóttir</cp:lastModifiedBy>
  <cp:revision>7</cp:revision>
  <dcterms:created xsi:type="dcterms:W3CDTF">2023-09-07T11:09:29Z</dcterms:created>
  <dcterms:modified xsi:type="dcterms:W3CDTF">2024-10-16T08:06:00Z</dcterms:modified>
</cp:coreProperties>
</file>