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1" r:id="rId5"/>
    <p:sldId id="264" r:id="rId6"/>
    <p:sldId id="265" r:id="rId7"/>
    <p:sldId id="270" r:id="rId8"/>
    <p:sldId id="271" r:id="rId9"/>
    <p:sldId id="283" r:id="rId10"/>
    <p:sldId id="272" r:id="rId11"/>
    <p:sldId id="273" r:id="rId12"/>
    <p:sldId id="284" r:id="rId13"/>
    <p:sldId id="274" r:id="rId14"/>
    <p:sldId id="277" r:id="rId15"/>
    <p:sldId id="275" r:id="rId16"/>
    <p:sldId id="285" r:id="rId17"/>
    <p:sldId id="268" r:id="rId18"/>
    <p:sldId id="278" r:id="rId19"/>
    <p:sldId id="280" r:id="rId20"/>
    <p:sldId id="281" r:id="rId21"/>
    <p:sldId id="279" r:id="rId22"/>
    <p:sldId id="282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AFF36-62B9-1C49-9522-486403B328FA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58333-ABF4-1B42-B6FA-41A5A45FABD9}">
      <dgm:prSet phldrT="[Text]" custT="1"/>
      <dgm:spPr/>
      <dgm:t>
        <a:bodyPr/>
        <a:lstStyle/>
        <a:p>
          <a:r>
            <a:rPr lang="en-US" sz="2400" b="1" dirty="0" smtClean="0"/>
            <a:t>Kl</a:t>
          </a:r>
          <a:r>
            <a:rPr lang="is-IS" sz="2400" b="1" dirty="0" smtClean="0"/>
            <a:t>ínísk skoðun</a:t>
          </a:r>
          <a:endParaRPr lang="en-US" sz="2400" b="1" dirty="0"/>
        </a:p>
      </dgm:t>
    </dgm:pt>
    <dgm:pt modelId="{73E1CDF0-B219-9949-B093-8A75D746D9DF}" type="parTrans" cxnId="{E0DFFA94-B4B1-7E43-B0DF-1BF6688DACE1}">
      <dgm:prSet/>
      <dgm:spPr/>
      <dgm:t>
        <a:bodyPr/>
        <a:lstStyle/>
        <a:p>
          <a:endParaRPr lang="en-US"/>
        </a:p>
      </dgm:t>
    </dgm:pt>
    <dgm:pt modelId="{9A3DF5AC-3EC1-D749-9E59-BFF1AEC45E0E}" type="sibTrans" cxnId="{E0DFFA94-B4B1-7E43-B0DF-1BF6688DACE1}">
      <dgm:prSet/>
      <dgm:spPr/>
      <dgm:t>
        <a:bodyPr/>
        <a:lstStyle/>
        <a:p>
          <a:endParaRPr lang="en-US"/>
        </a:p>
      </dgm:t>
    </dgm:pt>
    <dgm:pt modelId="{3C8BC929-9145-F14C-9DF6-355C90C7A39F}">
      <dgm:prSet phldrT="[Text]" custT="1"/>
      <dgm:spPr/>
      <dgm:t>
        <a:bodyPr/>
        <a:lstStyle/>
        <a:p>
          <a:r>
            <a:rPr lang="en-US" sz="2400" b="1" dirty="0" err="1" smtClean="0"/>
            <a:t>Meðferð</a:t>
          </a:r>
          <a:endParaRPr lang="en-US" sz="2400" b="1" dirty="0"/>
        </a:p>
      </dgm:t>
    </dgm:pt>
    <dgm:pt modelId="{9892AF20-6641-3141-BEA7-CD20A7A4EF28}" type="parTrans" cxnId="{B612B989-3B70-2D48-B6DA-41BE8CA9CF72}">
      <dgm:prSet/>
      <dgm:spPr/>
      <dgm:t>
        <a:bodyPr/>
        <a:lstStyle/>
        <a:p>
          <a:endParaRPr lang="en-US"/>
        </a:p>
      </dgm:t>
    </dgm:pt>
    <dgm:pt modelId="{32FB4F4A-07B2-0046-8F39-64B337F3C9E1}" type="sibTrans" cxnId="{B612B989-3B70-2D48-B6DA-41BE8CA9CF72}">
      <dgm:prSet/>
      <dgm:spPr/>
      <dgm:t>
        <a:bodyPr/>
        <a:lstStyle/>
        <a:p>
          <a:endParaRPr lang="en-US"/>
        </a:p>
      </dgm:t>
    </dgm:pt>
    <dgm:pt modelId="{0B100BC9-33BB-0C46-BD6B-24CB927696E5}">
      <dgm:prSet phldrT="[Text]" custT="1"/>
      <dgm:spPr/>
      <dgm:t>
        <a:bodyPr/>
        <a:lstStyle/>
        <a:p>
          <a:r>
            <a:rPr lang="en-US" sz="2400" b="1" dirty="0" smtClean="0"/>
            <a:t>Hypoxic Ischemic Encephalopathy (HIE)</a:t>
          </a:r>
          <a:endParaRPr lang="en-US" sz="2400" b="1" dirty="0"/>
        </a:p>
      </dgm:t>
    </dgm:pt>
    <dgm:pt modelId="{5DC9298A-E29F-7C46-BC65-E480DA07D7D6}" type="parTrans" cxnId="{717B8E2C-0907-3E4C-9A34-98EA9101EF96}">
      <dgm:prSet/>
      <dgm:spPr/>
      <dgm:t>
        <a:bodyPr/>
        <a:lstStyle/>
        <a:p>
          <a:endParaRPr lang="en-US"/>
        </a:p>
      </dgm:t>
    </dgm:pt>
    <dgm:pt modelId="{1C908073-EAB9-CA42-AFD5-0F4D4A33D971}" type="sibTrans" cxnId="{717B8E2C-0907-3E4C-9A34-98EA9101EF96}">
      <dgm:prSet/>
      <dgm:spPr/>
      <dgm:t>
        <a:bodyPr/>
        <a:lstStyle/>
        <a:p>
          <a:endParaRPr lang="en-US"/>
        </a:p>
      </dgm:t>
    </dgm:pt>
    <dgm:pt modelId="{A8B78BF2-F42B-EB40-A8DF-8765C24E3830}">
      <dgm:prSet phldrT="[Text]" custT="1"/>
      <dgm:spPr/>
      <dgm:t>
        <a:bodyPr/>
        <a:lstStyle/>
        <a:p>
          <a:r>
            <a:rPr lang="en-US" sz="2400" b="1" dirty="0" err="1" smtClean="0"/>
            <a:t>Fósturköfnun</a:t>
          </a:r>
          <a:endParaRPr lang="en-US" sz="2400" b="1" dirty="0"/>
        </a:p>
      </dgm:t>
    </dgm:pt>
    <dgm:pt modelId="{83E74484-048D-C246-B02C-AA38A5CCA1FB}" type="sibTrans" cxnId="{63CB62A9-4955-D44B-8A3E-B83EF0F897D0}">
      <dgm:prSet/>
      <dgm:spPr/>
      <dgm:t>
        <a:bodyPr/>
        <a:lstStyle/>
        <a:p>
          <a:endParaRPr lang="en-US"/>
        </a:p>
      </dgm:t>
    </dgm:pt>
    <dgm:pt modelId="{D1FA5502-D562-7C40-A9A7-34B93EC80F43}" type="parTrans" cxnId="{63CB62A9-4955-D44B-8A3E-B83EF0F897D0}">
      <dgm:prSet/>
      <dgm:spPr/>
      <dgm:t>
        <a:bodyPr/>
        <a:lstStyle/>
        <a:p>
          <a:endParaRPr lang="en-US"/>
        </a:p>
      </dgm:t>
    </dgm:pt>
    <dgm:pt modelId="{890E41C7-84A4-D847-A9DC-DA9308C04E02}">
      <dgm:prSet custT="1"/>
      <dgm:spPr/>
      <dgm:t>
        <a:bodyPr/>
        <a:lstStyle/>
        <a:p>
          <a:r>
            <a:rPr lang="en-US" sz="2400" b="1" dirty="0" err="1" smtClean="0"/>
            <a:t>Horfur</a:t>
          </a:r>
          <a:endParaRPr lang="en-US" sz="2400" b="1" dirty="0"/>
        </a:p>
      </dgm:t>
    </dgm:pt>
    <dgm:pt modelId="{C591C39D-EDB9-4549-8897-E2C0C0C90A22}" type="parTrans" cxnId="{75FAD8C3-E28F-7642-8117-73AEA225D2BC}">
      <dgm:prSet/>
      <dgm:spPr/>
      <dgm:t>
        <a:bodyPr/>
        <a:lstStyle/>
        <a:p>
          <a:endParaRPr lang="en-US"/>
        </a:p>
      </dgm:t>
    </dgm:pt>
    <dgm:pt modelId="{B8DE568E-C599-D147-AE10-886107CBEE08}" type="sibTrans" cxnId="{75FAD8C3-E28F-7642-8117-73AEA225D2BC}">
      <dgm:prSet/>
      <dgm:spPr/>
      <dgm:t>
        <a:bodyPr/>
        <a:lstStyle/>
        <a:p>
          <a:endParaRPr lang="en-US"/>
        </a:p>
      </dgm:t>
    </dgm:pt>
    <dgm:pt modelId="{85111CE6-406B-9043-8124-BCEB5B5CAE2A}">
      <dgm:prSet custT="1"/>
      <dgm:spPr/>
      <dgm:t>
        <a:bodyPr/>
        <a:lstStyle/>
        <a:p>
          <a:r>
            <a:rPr lang="en-US" sz="1600" b="1" dirty="0" smtClean="0">
              <a:latin typeface="+mn-lt"/>
              <a:cs typeface="Abadi MT Condensed Extra Bold"/>
            </a:rPr>
            <a:t>Poor condition at birth from lack of oxygen</a:t>
          </a:r>
          <a:endParaRPr lang="en-US" sz="1600" b="1" dirty="0">
            <a:latin typeface="+mn-lt"/>
            <a:cs typeface="Abadi MT Condensed Extra Bold"/>
          </a:endParaRPr>
        </a:p>
      </dgm:t>
    </dgm:pt>
    <dgm:pt modelId="{7633FD10-1B45-4C47-8D34-45B8EE258A74}" type="parTrans" cxnId="{D20839EC-77FF-AC4A-9F41-38ADF784D49D}">
      <dgm:prSet/>
      <dgm:spPr/>
      <dgm:t>
        <a:bodyPr/>
        <a:lstStyle/>
        <a:p>
          <a:endParaRPr lang="en-US"/>
        </a:p>
      </dgm:t>
    </dgm:pt>
    <dgm:pt modelId="{20B269D4-E8CB-394A-BB7E-F18819FECBE9}" type="sibTrans" cxnId="{D20839EC-77FF-AC4A-9F41-38ADF784D49D}">
      <dgm:prSet/>
      <dgm:spPr/>
      <dgm:t>
        <a:bodyPr/>
        <a:lstStyle/>
        <a:p>
          <a:endParaRPr lang="en-US"/>
        </a:p>
      </dgm:t>
    </dgm:pt>
    <dgm:pt modelId="{188933FE-4527-8244-AEC9-4B0A230E11FB}">
      <dgm:prSet custT="1"/>
      <dgm:spPr/>
      <dgm:t>
        <a:bodyPr/>
        <a:lstStyle/>
        <a:p>
          <a:r>
            <a:rPr lang="en-US" sz="2000" b="1" dirty="0" smtClean="0">
              <a:latin typeface="+mn-lt"/>
            </a:rPr>
            <a:t>Acute brain dysfunction</a:t>
          </a:r>
          <a:endParaRPr lang="en-US" sz="2000" b="1" dirty="0">
            <a:latin typeface="+mn-lt"/>
          </a:endParaRPr>
        </a:p>
      </dgm:t>
    </dgm:pt>
    <dgm:pt modelId="{8ACB32BA-3032-BC4F-A937-D48FC74776C5}" type="parTrans" cxnId="{2CBD9719-3927-1B40-9E0D-7D2B356BFCA8}">
      <dgm:prSet/>
      <dgm:spPr/>
      <dgm:t>
        <a:bodyPr/>
        <a:lstStyle/>
        <a:p>
          <a:endParaRPr lang="en-US"/>
        </a:p>
      </dgm:t>
    </dgm:pt>
    <dgm:pt modelId="{009C8599-A57B-B747-91BD-A887C99EA27C}" type="sibTrans" cxnId="{2CBD9719-3927-1B40-9E0D-7D2B356BFCA8}">
      <dgm:prSet/>
      <dgm:spPr/>
      <dgm:t>
        <a:bodyPr/>
        <a:lstStyle/>
        <a:p>
          <a:endParaRPr lang="en-US"/>
        </a:p>
      </dgm:t>
    </dgm:pt>
    <dgm:pt modelId="{C1454675-5BA2-D84A-A778-B3AB006A9BAE}">
      <dgm:prSet custT="1"/>
      <dgm:spPr/>
      <dgm:t>
        <a:bodyPr/>
        <a:lstStyle/>
        <a:p>
          <a:r>
            <a:rPr lang="en-US" sz="2400" b="1" dirty="0" err="1" smtClean="0"/>
            <a:t>Meingerð</a:t>
          </a:r>
          <a:endParaRPr lang="en-US" sz="2400" b="1" dirty="0"/>
        </a:p>
      </dgm:t>
    </dgm:pt>
    <dgm:pt modelId="{4D2BA7FD-4833-C546-982E-527EBA3889C4}" type="parTrans" cxnId="{3D1ED61B-48FB-0D45-8600-3B69C5A0FBBF}">
      <dgm:prSet/>
      <dgm:spPr/>
      <dgm:t>
        <a:bodyPr/>
        <a:lstStyle/>
        <a:p>
          <a:endParaRPr lang="en-US"/>
        </a:p>
      </dgm:t>
    </dgm:pt>
    <dgm:pt modelId="{4F027895-EAF2-1D42-9239-093B487743AD}" type="sibTrans" cxnId="{3D1ED61B-48FB-0D45-8600-3B69C5A0FBBF}">
      <dgm:prSet/>
      <dgm:spPr/>
      <dgm:t>
        <a:bodyPr/>
        <a:lstStyle/>
        <a:p>
          <a:endParaRPr lang="en-US"/>
        </a:p>
      </dgm:t>
    </dgm:pt>
    <dgm:pt modelId="{E81D5CD1-08F9-6942-BFAC-0B5375E23D9A}" type="pres">
      <dgm:prSet presAssocID="{E0FAFF36-62B9-1C49-9522-486403B328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889531-7618-E342-86D7-8588610F90BF}" type="pres">
      <dgm:prSet presAssocID="{A8B78BF2-F42B-EB40-A8DF-8765C24E3830}" presName="hierRoot1" presStyleCnt="0"/>
      <dgm:spPr/>
    </dgm:pt>
    <dgm:pt modelId="{716F3FD0-8427-CE40-8D8A-7D46BC540369}" type="pres">
      <dgm:prSet presAssocID="{A8B78BF2-F42B-EB40-A8DF-8765C24E3830}" presName="composite" presStyleCnt="0"/>
      <dgm:spPr/>
    </dgm:pt>
    <dgm:pt modelId="{17DCB097-BD0F-9A4B-8BD2-05E7DCE26544}" type="pres">
      <dgm:prSet presAssocID="{A8B78BF2-F42B-EB40-A8DF-8765C24E3830}" presName="background" presStyleLbl="node0" presStyleIdx="0" presStyleCnt="4"/>
      <dgm:spPr/>
    </dgm:pt>
    <dgm:pt modelId="{A8510258-EEB1-5840-BCCB-AE559E0D52A7}" type="pres">
      <dgm:prSet presAssocID="{A8B78BF2-F42B-EB40-A8DF-8765C24E3830}" presName="text" presStyleLbl="fgAcc0" presStyleIdx="0" presStyleCnt="4" custScaleX="1297897" custScaleY="673794" custLinFactX="800000" custLinFactY="-733169" custLinFactNeighborX="872319" custLinFactNeighborY="-8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5BCE41-48D0-2642-9D40-D2E67C54CE01}" type="pres">
      <dgm:prSet presAssocID="{A8B78BF2-F42B-EB40-A8DF-8765C24E3830}" presName="hierChild2" presStyleCnt="0"/>
      <dgm:spPr/>
    </dgm:pt>
    <dgm:pt modelId="{6A5F90E7-D868-914D-A18F-7F134CB440CB}" type="pres">
      <dgm:prSet presAssocID="{85111CE6-406B-9043-8124-BCEB5B5CAE2A}" presName="hierRoot1" presStyleCnt="0"/>
      <dgm:spPr/>
    </dgm:pt>
    <dgm:pt modelId="{2D679317-8EC7-E046-B1EA-07CEB4B8A19B}" type="pres">
      <dgm:prSet presAssocID="{85111CE6-406B-9043-8124-BCEB5B5CAE2A}" presName="composite" presStyleCnt="0"/>
      <dgm:spPr/>
    </dgm:pt>
    <dgm:pt modelId="{2E98E00E-B2CB-9444-ADBC-C28E0502F265}" type="pres">
      <dgm:prSet presAssocID="{85111CE6-406B-9043-8124-BCEB5B5CAE2A}" presName="background" presStyleLbl="node0" presStyleIdx="1" presStyleCnt="4"/>
      <dgm:spPr/>
    </dgm:pt>
    <dgm:pt modelId="{E0849730-0D99-EA49-A2D7-FFB433E1BFB5}" type="pres">
      <dgm:prSet presAssocID="{85111CE6-406B-9043-8124-BCEB5B5CAE2A}" presName="text" presStyleLbl="fgAcc0" presStyleIdx="1" presStyleCnt="4" custScaleX="966847" custScaleY="601724" custLinFactX="776835" custLinFactY="-414979" custLinFactNeighborX="800000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75D62-1E51-0A48-94D7-192E8B100587}" type="pres">
      <dgm:prSet presAssocID="{85111CE6-406B-9043-8124-BCEB5B5CAE2A}" presName="hierChild2" presStyleCnt="0"/>
      <dgm:spPr/>
    </dgm:pt>
    <dgm:pt modelId="{87670C9E-5E14-8B40-BB06-417050C38EAD}" type="pres">
      <dgm:prSet presAssocID="{0B100BC9-33BB-0C46-BD6B-24CB927696E5}" presName="hierRoot1" presStyleCnt="0"/>
      <dgm:spPr/>
    </dgm:pt>
    <dgm:pt modelId="{2C72F5E0-5BF5-F14A-9DFE-694B35AE9DAD}" type="pres">
      <dgm:prSet presAssocID="{0B100BC9-33BB-0C46-BD6B-24CB927696E5}" presName="composite" presStyleCnt="0"/>
      <dgm:spPr/>
    </dgm:pt>
    <dgm:pt modelId="{A5B19998-3E21-5E4C-9653-F10335A30A42}" type="pres">
      <dgm:prSet presAssocID="{0B100BC9-33BB-0C46-BD6B-24CB927696E5}" presName="background" presStyleLbl="node0" presStyleIdx="2" presStyleCnt="4"/>
      <dgm:spPr/>
    </dgm:pt>
    <dgm:pt modelId="{9D206254-29FB-F240-9D07-059072B54646}" type="pres">
      <dgm:prSet presAssocID="{0B100BC9-33BB-0C46-BD6B-24CB927696E5}" presName="text" presStyleLbl="fgAcc0" presStyleIdx="2" presStyleCnt="4" custScaleX="1796474" custScaleY="1176022" custLinFactX="-215590" custLinFactY="-100000" custLinFactNeighborX="-300000" custLinFactNeighborY="-100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773CB-F6DB-BA40-B37F-91BE79C98255}" type="pres">
      <dgm:prSet presAssocID="{0B100BC9-33BB-0C46-BD6B-24CB927696E5}" presName="hierChild2" presStyleCnt="0"/>
      <dgm:spPr/>
    </dgm:pt>
    <dgm:pt modelId="{1683F3F2-6ED7-3D44-A7BE-5BFBF6C2ACDA}" type="pres">
      <dgm:prSet presAssocID="{73E1CDF0-B219-9949-B093-8A75D746D9D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2DEC197-1329-9B42-9424-80883B284CDE}" type="pres">
      <dgm:prSet presAssocID="{84258333-ABF4-1B42-B6FA-41A5A45FABD9}" presName="hierRoot2" presStyleCnt="0"/>
      <dgm:spPr/>
    </dgm:pt>
    <dgm:pt modelId="{C339C542-8C29-C049-A67B-63905D20AEFB}" type="pres">
      <dgm:prSet presAssocID="{84258333-ABF4-1B42-B6FA-41A5A45FABD9}" presName="composite2" presStyleCnt="0"/>
      <dgm:spPr/>
    </dgm:pt>
    <dgm:pt modelId="{C301D8DC-9C3C-314F-AC8B-160ABD2A4F7B}" type="pres">
      <dgm:prSet presAssocID="{84258333-ABF4-1B42-B6FA-41A5A45FABD9}" presName="background2" presStyleLbl="node2" presStyleIdx="0" presStyleCnt="4"/>
      <dgm:spPr/>
    </dgm:pt>
    <dgm:pt modelId="{D9C79B2B-7CA4-2341-A99F-A31058B66E48}" type="pres">
      <dgm:prSet presAssocID="{84258333-ABF4-1B42-B6FA-41A5A45FABD9}" presName="text2" presStyleLbl="fgAcc2" presStyleIdx="0" presStyleCnt="4" custScaleX="1137559" custScaleY="720637" custLinFactX="-312602" custLinFactNeighborX="-400000" custLinFactNeighborY="55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FE698-95DD-1847-9BA5-5D563BB8E174}" type="pres">
      <dgm:prSet presAssocID="{84258333-ABF4-1B42-B6FA-41A5A45FABD9}" presName="hierChild3" presStyleCnt="0"/>
      <dgm:spPr/>
    </dgm:pt>
    <dgm:pt modelId="{500C5418-5A64-3C4C-AFED-472D2F13DCF4}" type="pres">
      <dgm:prSet presAssocID="{9892AF20-6641-3141-BEA7-CD20A7A4EF28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1E029A-5151-E649-B0EC-12B15FBC1C8C}" type="pres">
      <dgm:prSet presAssocID="{3C8BC929-9145-F14C-9DF6-355C90C7A39F}" presName="hierRoot2" presStyleCnt="0"/>
      <dgm:spPr/>
    </dgm:pt>
    <dgm:pt modelId="{FCE7656A-1310-CA46-80A8-F3199E4F5614}" type="pres">
      <dgm:prSet presAssocID="{3C8BC929-9145-F14C-9DF6-355C90C7A39F}" presName="composite2" presStyleCnt="0"/>
      <dgm:spPr/>
    </dgm:pt>
    <dgm:pt modelId="{C35DDB62-A03B-3C46-BD28-EF97296F8164}" type="pres">
      <dgm:prSet presAssocID="{3C8BC929-9145-F14C-9DF6-355C90C7A39F}" presName="background2" presStyleLbl="node2" presStyleIdx="1" presStyleCnt="4"/>
      <dgm:spPr/>
    </dgm:pt>
    <dgm:pt modelId="{9E3F223B-7B00-7F4A-825A-6D6CF38AF647}" type="pres">
      <dgm:prSet presAssocID="{3C8BC929-9145-F14C-9DF6-355C90C7A39F}" presName="text2" presStyleLbl="fgAcc2" presStyleIdx="1" presStyleCnt="4" custScaleX="1036578" custScaleY="581938" custLinFactX="-426599" custLinFactY="474806" custLinFactNeighborX="-500000" custLinFactNeighborY="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04042-4D9F-594B-9EDF-5EAE9FA54373}" type="pres">
      <dgm:prSet presAssocID="{3C8BC929-9145-F14C-9DF6-355C90C7A39F}" presName="hierChild3" presStyleCnt="0"/>
      <dgm:spPr/>
    </dgm:pt>
    <dgm:pt modelId="{719AD765-CA39-F745-A71F-65A9825BF898}" type="pres">
      <dgm:prSet presAssocID="{C591C39D-EDB9-4549-8897-E2C0C0C90A2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7CD840F-00CF-BD4F-B134-FDC29711E36D}" type="pres">
      <dgm:prSet presAssocID="{890E41C7-84A4-D847-A9DC-DA9308C04E02}" presName="hierRoot2" presStyleCnt="0"/>
      <dgm:spPr/>
    </dgm:pt>
    <dgm:pt modelId="{A3194281-C0C4-D64E-B6C3-988A3FD0A53B}" type="pres">
      <dgm:prSet presAssocID="{890E41C7-84A4-D847-A9DC-DA9308C04E02}" presName="composite2" presStyleCnt="0"/>
      <dgm:spPr/>
    </dgm:pt>
    <dgm:pt modelId="{79751F9E-084D-964D-8A7B-1DFE2CF08E7F}" type="pres">
      <dgm:prSet presAssocID="{890E41C7-84A4-D847-A9DC-DA9308C04E02}" presName="background2" presStyleLbl="node2" presStyleIdx="2" presStyleCnt="4"/>
      <dgm:spPr/>
    </dgm:pt>
    <dgm:pt modelId="{797AD307-96E9-B647-A07B-62217F64F109}" type="pres">
      <dgm:prSet presAssocID="{890E41C7-84A4-D847-A9DC-DA9308C04E02}" presName="text2" presStyleLbl="fgAcc2" presStyleIdx="2" presStyleCnt="4" custScaleX="1125376" custScaleY="612449" custLinFactX="-100000" custLinFactY="134067" custLinFactNeighborX="-103404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3D7DD7-4948-B146-B640-B6F7AD6E3FC8}" type="pres">
      <dgm:prSet presAssocID="{890E41C7-84A4-D847-A9DC-DA9308C04E02}" presName="hierChild3" presStyleCnt="0"/>
      <dgm:spPr/>
    </dgm:pt>
    <dgm:pt modelId="{9ACE3043-1AC6-874C-A831-AC49C7C40FFB}" type="pres">
      <dgm:prSet presAssocID="{4D2BA7FD-4833-C546-982E-527EBA3889C4}" presName="Name10" presStyleLbl="parChTrans1D2" presStyleIdx="3" presStyleCnt="4"/>
      <dgm:spPr/>
      <dgm:t>
        <a:bodyPr/>
        <a:lstStyle/>
        <a:p>
          <a:endParaRPr lang="en-US"/>
        </a:p>
      </dgm:t>
    </dgm:pt>
    <dgm:pt modelId="{2A522F2C-5322-814E-B609-D8017236A3DF}" type="pres">
      <dgm:prSet presAssocID="{C1454675-5BA2-D84A-A778-B3AB006A9BAE}" presName="hierRoot2" presStyleCnt="0"/>
      <dgm:spPr/>
    </dgm:pt>
    <dgm:pt modelId="{B1EB45A6-49D8-CA4E-872B-F502FB954035}" type="pres">
      <dgm:prSet presAssocID="{C1454675-5BA2-D84A-A778-B3AB006A9BAE}" presName="composite2" presStyleCnt="0"/>
      <dgm:spPr/>
    </dgm:pt>
    <dgm:pt modelId="{B49F1E28-93F7-5B4B-98B5-0788550851E7}" type="pres">
      <dgm:prSet presAssocID="{C1454675-5BA2-D84A-A778-B3AB006A9BAE}" presName="background2" presStyleLbl="node2" presStyleIdx="3" presStyleCnt="4"/>
      <dgm:spPr/>
    </dgm:pt>
    <dgm:pt modelId="{35CF8820-5F9B-0F49-B509-647687EDC27F}" type="pres">
      <dgm:prSet presAssocID="{C1454675-5BA2-D84A-A778-B3AB006A9BAE}" presName="text2" presStyleLbl="fgAcc2" presStyleIdx="3" presStyleCnt="4" custScaleX="1575082" custScaleY="730624" custLinFactX="-294872" custLinFactY="600000" custLinFactNeighborX="-300000" custLinFactNeighborY="685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BEA6BB-2D78-C34F-8848-0A5B95189E6F}" type="pres">
      <dgm:prSet presAssocID="{C1454675-5BA2-D84A-A778-B3AB006A9BAE}" presName="hierChild3" presStyleCnt="0"/>
      <dgm:spPr/>
    </dgm:pt>
    <dgm:pt modelId="{16C99373-4E54-6645-A135-BDC96F94FD87}" type="pres">
      <dgm:prSet presAssocID="{188933FE-4527-8244-AEC9-4B0A230E11FB}" presName="hierRoot1" presStyleCnt="0"/>
      <dgm:spPr/>
    </dgm:pt>
    <dgm:pt modelId="{85595A9B-B3EE-7F4A-93DF-AF79FF1DC0C7}" type="pres">
      <dgm:prSet presAssocID="{188933FE-4527-8244-AEC9-4B0A230E11FB}" presName="composite" presStyleCnt="0"/>
      <dgm:spPr/>
    </dgm:pt>
    <dgm:pt modelId="{5DD20B5F-2EC1-7A46-8E90-FC49D250232C}" type="pres">
      <dgm:prSet presAssocID="{188933FE-4527-8244-AEC9-4B0A230E11FB}" presName="background" presStyleLbl="node0" presStyleIdx="3" presStyleCnt="4"/>
      <dgm:spPr/>
    </dgm:pt>
    <dgm:pt modelId="{1ED2B680-F336-5149-8454-D02DE9DDC476}" type="pres">
      <dgm:prSet presAssocID="{188933FE-4527-8244-AEC9-4B0A230E11FB}" presName="text" presStyleLbl="fgAcc0" presStyleIdx="3" presStyleCnt="4" custScaleX="952877" custScaleY="769864" custLinFactX="-206930" custLinFactNeighborX="-300000" custLinFactNeighborY="605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C4A33-D460-0944-910D-5B5E80D1AE5B}" type="pres">
      <dgm:prSet presAssocID="{188933FE-4527-8244-AEC9-4B0A230E11FB}" presName="hierChild2" presStyleCnt="0"/>
      <dgm:spPr/>
    </dgm:pt>
  </dgm:ptLst>
  <dgm:cxnLst>
    <dgm:cxn modelId="{D20839EC-77FF-AC4A-9F41-38ADF784D49D}" srcId="{E0FAFF36-62B9-1C49-9522-486403B328FA}" destId="{85111CE6-406B-9043-8124-BCEB5B5CAE2A}" srcOrd="1" destOrd="0" parTransId="{7633FD10-1B45-4C47-8D34-45B8EE258A74}" sibTransId="{20B269D4-E8CB-394A-BB7E-F18819FECBE9}"/>
    <dgm:cxn modelId="{111F1AF8-64C8-4286-8D9A-6EC12C41406C}" type="presOf" srcId="{9892AF20-6641-3141-BEA7-CD20A7A4EF28}" destId="{500C5418-5A64-3C4C-AFED-472D2F13DCF4}" srcOrd="0" destOrd="0" presId="urn:microsoft.com/office/officeart/2005/8/layout/hierarchy1"/>
    <dgm:cxn modelId="{3D1ED61B-48FB-0D45-8600-3B69C5A0FBBF}" srcId="{0B100BC9-33BB-0C46-BD6B-24CB927696E5}" destId="{C1454675-5BA2-D84A-A778-B3AB006A9BAE}" srcOrd="3" destOrd="0" parTransId="{4D2BA7FD-4833-C546-982E-527EBA3889C4}" sibTransId="{4F027895-EAF2-1D42-9239-093B487743AD}"/>
    <dgm:cxn modelId="{75FAD8C3-E28F-7642-8117-73AEA225D2BC}" srcId="{0B100BC9-33BB-0C46-BD6B-24CB927696E5}" destId="{890E41C7-84A4-D847-A9DC-DA9308C04E02}" srcOrd="2" destOrd="0" parTransId="{C591C39D-EDB9-4549-8897-E2C0C0C90A22}" sibTransId="{B8DE568E-C599-D147-AE10-886107CBEE08}"/>
    <dgm:cxn modelId="{B612B989-3B70-2D48-B6DA-41BE8CA9CF72}" srcId="{0B100BC9-33BB-0C46-BD6B-24CB927696E5}" destId="{3C8BC929-9145-F14C-9DF6-355C90C7A39F}" srcOrd="1" destOrd="0" parTransId="{9892AF20-6641-3141-BEA7-CD20A7A4EF28}" sibTransId="{32FB4F4A-07B2-0046-8F39-64B337F3C9E1}"/>
    <dgm:cxn modelId="{E0DFFA94-B4B1-7E43-B0DF-1BF6688DACE1}" srcId="{0B100BC9-33BB-0C46-BD6B-24CB927696E5}" destId="{84258333-ABF4-1B42-B6FA-41A5A45FABD9}" srcOrd="0" destOrd="0" parTransId="{73E1CDF0-B219-9949-B093-8A75D746D9DF}" sibTransId="{9A3DF5AC-3EC1-D749-9E59-BFF1AEC45E0E}"/>
    <dgm:cxn modelId="{6E12CFE1-A24B-4097-98A0-88171C992613}" type="presOf" srcId="{3C8BC929-9145-F14C-9DF6-355C90C7A39F}" destId="{9E3F223B-7B00-7F4A-825A-6D6CF38AF647}" srcOrd="0" destOrd="0" presId="urn:microsoft.com/office/officeart/2005/8/layout/hierarchy1"/>
    <dgm:cxn modelId="{210E21BA-98D3-4862-B52E-3174731D58FB}" type="presOf" srcId="{4D2BA7FD-4833-C546-982E-527EBA3889C4}" destId="{9ACE3043-1AC6-874C-A831-AC49C7C40FFB}" srcOrd="0" destOrd="0" presId="urn:microsoft.com/office/officeart/2005/8/layout/hierarchy1"/>
    <dgm:cxn modelId="{2CBD9719-3927-1B40-9E0D-7D2B356BFCA8}" srcId="{E0FAFF36-62B9-1C49-9522-486403B328FA}" destId="{188933FE-4527-8244-AEC9-4B0A230E11FB}" srcOrd="3" destOrd="0" parTransId="{8ACB32BA-3032-BC4F-A937-D48FC74776C5}" sibTransId="{009C8599-A57B-B747-91BD-A887C99EA27C}"/>
    <dgm:cxn modelId="{9E952675-7F78-48EB-9B40-C62F8AAB5BDF}" type="presOf" srcId="{73E1CDF0-B219-9949-B093-8A75D746D9DF}" destId="{1683F3F2-6ED7-3D44-A7BE-5BFBF6C2ACDA}" srcOrd="0" destOrd="0" presId="urn:microsoft.com/office/officeart/2005/8/layout/hierarchy1"/>
    <dgm:cxn modelId="{C1FFD1FF-04AE-4AB8-AD93-F6446B1027A1}" type="presOf" srcId="{C1454675-5BA2-D84A-A778-B3AB006A9BAE}" destId="{35CF8820-5F9B-0F49-B509-647687EDC27F}" srcOrd="0" destOrd="0" presId="urn:microsoft.com/office/officeart/2005/8/layout/hierarchy1"/>
    <dgm:cxn modelId="{A752554F-B7D8-432E-B26D-42925EEF9753}" type="presOf" srcId="{890E41C7-84A4-D847-A9DC-DA9308C04E02}" destId="{797AD307-96E9-B647-A07B-62217F64F109}" srcOrd="0" destOrd="0" presId="urn:microsoft.com/office/officeart/2005/8/layout/hierarchy1"/>
    <dgm:cxn modelId="{CD8CE37A-EFD0-44AC-B367-0D8C1AFCB392}" type="presOf" srcId="{188933FE-4527-8244-AEC9-4B0A230E11FB}" destId="{1ED2B680-F336-5149-8454-D02DE9DDC476}" srcOrd="0" destOrd="0" presId="urn:microsoft.com/office/officeart/2005/8/layout/hierarchy1"/>
    <dgm:cxn modelId="{47AE3167-70A5-4AD0-AD8D-28FE2E1AA01D}" type="presOf" srcId="{84258333-ABF4-1B42-B6FA-41A5A45FABD9}" destId="{D9C79B2B-7CA4-2341-A99F-A31058B66E48}" srcOrd="0" destOrd="0" presId="urn:microsoft.com/office/officeart/2005/8/layout/hierarchy1"/>
    <dgm:cxn modelId="{196ED9FE-7CD1-4B81-A8A3-8118BB6D286F}" type="presOf" srcId="{C591C39D-EDB9-4549-8897-E2C0C0C90A22}" destId="{719AD765-CA39-F745-A71F-65A9825BF898}" srcOrd="0" destOrd="0" presId="urn:microsoft.com/office/officeart/2005/8/layout/hierarchy1"/>
    <dgm:cxn modelId="{1DE8249D-06FD-4A9C-AEF7-0C5F426DE756}" type="presOf" srcId="{85111CE6-406B-9043-8124-BCEB5B5CAE2A}" destId="{E0849730-0D99-EA49-A2D7-FFB433E1BFB5}" srcOrd="0" destOrd="0" presId="urn:microsoft.com/office/officeart/2005/8/layout/hierarchy1"/>
    <dgm:cxn modelId="{717B8E2C-0907-3E4C-9A34-98EA9101EF96}" srcId="{E0FAFF36-62B9-1C49-9522-486403B328FA}" destId="{0B100BC9-33BB-0C46-BD6B-24CB927696E5}" srcOrd="2" destOrd="0" parTransId="{5DC9298A-E29F-7C46-BC65-E480DA07D7D6}" sibTransId="{1C908073-EAB9-CA42-AFD5-0F4D4A33D971}"/>
    <dgm:cxn modelId="{A5DE14D9-4575-439B-A3AA-C49790AFDC80}" type="presOf" srcId="{0B100BC9-33BB-0C46-BD6B-24CB927696E5}" destId="{9D206254-29FB-F240-9D07-059072B54646}" srcOrd="0" destOrd="0" presId="urn:microsoft.com/office/officeart/2005/8/layout/hierarchy1"/>
    <dgm:cxn modelId="{63CB62A9-4955-D44B-8A3E-B83EF0F897D0}" srcId="{E0FAFF36-62B9-1C49-9522-486403B328FA}" destId="{A8B78BF2-F42B-EB40-A8DF-8765C24E3830}" srcOrd="0" destOrd="0" parTransId="{D1FA5502-D562-7C40-A9A7-34B93EC80F43}" sibTransId="{83E74484-048D-C246-B02C-AA38A5CCA1FB}"/>
    <dgm:cxn modelId="{126B03BA-C0F6-4CD9-97B8-505DA3BF65A1}" type="presOf" srcId="{E0FAFF36-62B9-1C49-9522-486403B328FA}" destId="{E81D5CD1-08F9-6942-BFAC-0B5375E23D9A}" srcOrd="0" destOrd="0" presId="urn:microsoft.com/office/officeart/2005/8/layout/hierarchy1"/>
    <dgm:cxn modelId="{707E8EE2-6E04-4710-89BA-78CA4DCACE38}" type="presOf" srcId="{A8B78BF2-F42B-EB40-A8DF-8765C24E3830}" destId="{A8510258-EEB1-5840-BCCB-AE559E0D52A7}" srcOrd="0" destOrd="0" presId="urn:microsoft.com/office/officeart/2005/8/layout/hierarchy1"/>
    <dgm:cxn modelId="{F5024749-A8E8-4EE1-92DC-0B925E04DB9F}" type="presParOf" srcId="{E81D5CD1-08F9-6942-BFAC-0B5375E23D9A}" destId="{AB889531-7618-E342-86D7-8588610F90BF}" srcOrd="0" destOrd="0" presId="urn:microsoft.com/office/officeart/2005/8/layout/hierarchy1"/>
    <dgm:cxn modelId="{7A92309B-8BA1-46A2-A1BE-91846D852CBD}" type="presParOf" srcId="{AB889531-7618-E342-86D7-8588610F90BF}" destId="{716F3FD0-8427-CE40-8D8A-7D46BC540369}" srcOrd="0" destOrd="0" presId="urn:microsoft.com/office/officeart/2005/8/layout/hierarchy1"/>
    <dgm:cxn modelId="{AA10B49E-826A-4108-AB34-D45DB2AF3E1D}" type="presParOf" srcId="{716F3FD0-8427-CE40-8D8A-7D46BC540369}" destId="{17DCB097-BD0F-9A4B-8BD2-05E7DCE26544}" srcOrd="0" destOrd="0" presId="urn:microsoft.com/office/officeart/2005/8/layout/hierarchy1"/>
    <dgm:cxn modelId="{129989DF-3220-4B18-AA4D-171D990EE4CB}" type="presParOf" srcId="{716F3FD0-8427-CE40-8D8A-7D46BC540369}" destId="{A8510258-EEB1-5840-BCCB-AE559E0D52A7}" srcOrd="1" destOrd="0" presId="urn:microsoft.com/office/officeart/2005/8/layout/hierarchy1"/>
    <dgm:cxn modelId="{7F59236E-F4B3-4678-8C8F-B6C318DFA2B5}" type="presParOf" srcId="{AB889531-7618-E342-86D7-8588610F90BF}" destId="{AE5BCE41-48D0-2642-9D40-D2E67C54CE01}" srcOrd="1" destOrd="0" presId="urn:microsoft.com/office/officeart/2005/8/layout/hierarchy1"/>
    <dgm:cxn modelId="{6EDFDB78-C429-46CC-8C57-AC426731AA68}" type="presParOf" srcId="{E81D5CD1-08F9-6942-BFAC-0B5375E23D9A}" destId="{6A5F90E7-D868-914D-A18F-7F134CB440CB}" srcOrd="1" destOrd="0" presId="urn:microsoft.com/office/officeart/2005/8/layout/hierarchy1"/>
    <dgm:cxn modelId="{FF65711F-CFD7-4363-986A-98966C51A7DF}" type="presParOf" srcId="{6A5F90E7-D868-914D-A18F-7F134CB440CB}" destId="{2D679317-8EC7-E046-B1EA-07CEB4B8A19B}" srcOrd="0" destOrd="0" presId="urn:microsoft.com/office/officeart/2005/8/layout/hierarchy1"/>
    <dgm:cxn modelId="{ECA00810-0337-459D-AD13-77FC5BDD6C40}" type="presParOf" srcId="{2D679317-8EC7-E046-B1EA-07CEB4B8A19B}" destId="{2E98E00E-B2CB-9444-ADBC-C28E0502F265}" srcOrd="0" destOrd="0" presId="urn:microsoft.com/office/officeart/2005/8/layout/hierarchy1"/>
    <dgm:cxn modelId="{A00A909D-F72E-4C00-87B1-F58FD5E29355}" type="presParOf" srcId="{2D679317-8EC7-E046-B1EA-07CEB4B8A19B}" destId="{E0849730-0D99-EA49-A2D7-FFB433E1BFB5}" srcOrd="1" destOrd="0" presId="urn:microsoft.com/office/officeart/2005/8/layout/hierarchy1"/>
    <dgm:cxn modelId="{5B247E37-7F58-4DFF-9AFE-9A824ED1CAB4}" type="presParOf" srcId="{6A5F90E7-D868-914D-A18F-7F134CB440CB}" destId="{AAA75D62-1E51-0A48-94D7-192E8B100587}" srcOrd="1" destOrd="0" presId="urn:microsoft.com/office/officeart/2005/8/layout/hierarchy1"/>
    <dgm:cxn modelId="{D609443C-B347-4D02-A349-873FF57408EE}" type="presParOf" srcId="{E81D5CD1-08F9-6942-BFAC-0B5375E23D9A}" destId="{87670C9E-5E14-8B40-BB06-417050C38EAD}" srcOrd="2" destOrd="0" presId="urn:microsoft.com/office/officeart/2005/8/layout/hierarchy1"/>
    <dgm:cxn modelId="{ED385FFA-529C-4D02-9566-0585C804F23E}" type="presParOf" srcId="{87670C9E-5E14-8B40-BB06-417050C38EAD}" destId="{2C72F5E0-5BF5-F14A-9DFE-694B35AE9DAD}" srcOrd="0" destOrd="0" presId="urn:microsoft.com/office/officeart/2005/8/layout/hierarchy1"/>
    <dgm:cxn modelId="{95E05BA3-1D96-42C9-8ABC-CA1EEDE5D956}" type="presParOf" srcId="{2C72F5E0-5BF5-F14A-9DFE-694B35AE9DAD}" destId="{A5B19998-3E21-5E4C-9653-F10335A30A42}" srcOrd="0" destOrd="0" presId="urn:microsoft.com/office/officeart/2005/8/layout/hierarchy1"/>
    <dgm:cxn modelId="{F1EAE625-ADAA-4259-9816-ED549E2950F6}" type="presParOf" srcId="{2C72F5E0-5BF5-F14A-9DFE-694B35AE9DAD}" destId="{9D206254-29FB-F240-9D07-059072B54646}" srcOrd="1" destOrd="0" presId="urn:microsoft.com/office/officeart/2005/8/layout/hierarchy1"/>
    <dgm:cxn modelId="{D67F1DEA-FB66-4EC4-B84E-AD91D99B880A}" type="presParOf" srcId="{87670C9E-5E14-8B40-BB06-417050C38EAD}" destId="{85B773CB-F6DB-BA40-B37F-91BE79C98255}" srcOrd="1" destOrd="0" presId="urn:microsoft.com/office/officeart/2005/8/layout/hierarchy1"/>
    <dgm:cxn modelId="{F901783A-5202-4625-9867-726B584F1272}" type="presParOf" srcId="{85B773CB-F6DB-BA40-B37F-91BE79C98255}" destId="{1683F3F2-6ED7-3D44-A7BE-5BFBF6C2ACDA}" srcOrd="0" destOrd="0" presId="urn:microsoft.com/office/officeart/2005/8/layout/hierarchy1"/>
    <dgm:cxn modelId="{52B3FBC6-BA9B-4724-BABC-B78A20CD904B}" type="presParOf" srcId="{85B773CB-F6DB-BA40-B37F-91BE79C98255}" destId="{E2DEC197-1329-9B42-9424-80883B284CDE}" srcOrd="1" destOrd="0" presId="urn:microsoft.com/office/officeart/2005/8/layout/hierarchy1"/>
    <dgm:cxn modelId="{BCD20384-4A95-46ED-B0FC-A003E060D228}" type="presParOf" srcId="{E2DEC197-1329-9B42-9424-80883B284CDE}" destId="{C339C542-8C29-C049-A67B-63905D20AEFB}" srcOrd="0" destOrd="0" presId="urn:microsoft.com/office/officeart/2005/8/layout/hierarchy1"/>
    <dgm:cxn modelId="{E96C0AE1-7C3D-48C4-BEA2-59B52EB30A90}" type="presParOf" srcId="{C339C542-8C29-C049-A67B-63905D20AEFB}" destId="{C301D8DC-9C3C-314F-AC8B-160ABD2A4F7B}" srcOrd="0" destOrd="0" presId="urn:microsoft.com/office/officeart/2005/8/layout/hierarchy1"/>
    <dgm:cxn modelId="{7D79BC4A-4E2E-4CBE-B724-D47ECB8640D7}" type="presParOf" srcId="{C339C542-8C29-C049-A67B-63905D20AEFB}" destId="{D9C79B2B-7CA4-2341-A99F-A31058B66E48}" srcOrd="1" destOrd="0" presId="urn:microsoft.com/office/officeart/2005/8/layout/hierarchy1"/>
    <dgm:cxn modelId="{D555ACFA-B7E6-43F1-9B53-5C12DA8266AD}" type="presParOf" srcId="{E2DEC197-1329-9B42-9424-80883B284CDE}" destId="{21DFE698-95DD-1847-9BA5-5D563BB8E174}" srcOrd="1" destOrd="0" presId="urn:microsoft.com/office/officeart/2005/8/layout/hierarchy1"/>
    <dgm:cxn modelId="{8D423CC5-6442-4660-8088-A47569868BA6}" type="presParOf" srcId="{85B773CB-F6DB-BA40-B37F-91BE79C98255}" destId="{500C5418-5A64-3C4C-AFED-472D2F13DCF4}" srcOrd="2" destOrd="0" presId="urn:microsoft.com/office/officeart/2005/8/layout/hierarchy1"/>
    <dgm:cxn modelId="{2F2B8FE8-3596-4821-AB2C-C88E3EA7EAF8}" type="presParOf" srcId="{85B773CB-F6DB-BA40-B37F-91BE79C98255}" destId="{C41E029A-5151-E649-B0EC-12B15FBC1C8C}" srcOrd="3" destOrd="0" presId="urn:microsoft.com/office/officeart/2005/8/layout/hierarchy1"/>
    <dgm:cxn modelId="{9106A965-799D-4DA2-84A6-C8B5A488647A}" type="presParOf" srcId="{C41E029A-5151-E649-B0EC-12B15FBC1C8C}" destId="{FCE7656A-1310-CA46-80A8-F3199E4F5614}" srcOrd="0" destOrd="0" presId="urn:microsoft.com/office/officeart/2005/8/layout/hierarchy1"/>
    <dgm:cxn modelId="{6D26D918-EA2A-40A3-911B-2F292859554F}" type="presParOf" srcId="{FCE7656A-1310-CA46-80A8-F3199E4F5614}" destId="{C35DDB62-A03B-3C46-BD28-EF97296F8164}" srcOrd="0" destOrd="0" presId="urn:microsoft.com/office/officeart/2005/8/layout/hierarchy1"/>
    <dgm:cxn modelId="{93A78F85-5DC3-48FB-8FA5-B308D4DAEB7E}" type="presParOf" srcId="{FCE7656A-1310-CA46-80A8-F3199E4F5614}" destId="{9E3F223B-7B00-7F4A-825A-6D6CF38AF647}" srcOrd="1" destOrd="0" presId="urn:microsoft.com/office/officeart/2005/8/layout/hierarchy1"/>
    <dgm:cxn modelId="{D940DA6F-26F9-4011-8E5D-1DA86BC1AD76}" type="presParOf" srcId="{C41E029A-5151-E649-B0EC-12B15FBC1C8C}" destId="{39404042-4D9F-594B-9EDF-5EAE9FA54373}" srcOrd="1" destOrd="0" presId="urn:microsoft.com/office/officeart/2005/8/layout/hierarchy1"/>
    <dgm:cxn modelId="{DFF635F0-AF16-4DF3-A54F-FCA9EFB9F729}" type="presParOf" srcId="{85B773CB-F6DB-BA40-B37F-91BE79C98255}" destId="{719AD765-CA39-F745-A71F-65A9825BF898}" srcOrd="4" destOrd="0" presId="urn:microsoft.com/office/officeart/2005/8/layout/hierarchy1"/>
    <dgm:cxn modelId="{B3E6F334-BD73-4939-83BF-6D7EE6AC9751}" type="presParOf" srcId="{85B773CB-F6DB-BA40-B37F-91BE79C98255}" destId="{07CD840F-00CF-BD4F-B134-FDC29711E36D}" srcOrd="5" destOrd="0" presId="urn:microsoft.com/office/officeart/2005/8/layout/hierarchy1"/>
    <dgm:cxn modelId="{3563FD5F-5BBA-46EB-BE20-3D0E4E0DE6D6}" type="presParOf" srcId="{07CD840F-00CF-BD4F-B134-FDC29711E36D}" destId="{A3194281-C0C4-D64E-B6C3-988A3FD0A53B}" srcOrd="0" destOrd="0" presId="urn:microsoft.com/office/officeart/2005/8/layout/hierarchy1"/>
    <dgm:cxn modelId="{6F9D0E0A-D9A5-4DCF-AABC-75A565DB6F0C}" type="presParOf" srcId="{A3194281-C0C4-D64E-B6C3-988A3FD0A53B}" destId="{79751F9E-084D-964D-8A7B-1DFE2CF08E7F}" srcOrd="0" destOrd="0" presId="urn:microsoft.com/office/officeart/2005/8/layout/hierarchy1"/>
    <dgm:cxn modelId="{ADAD09B1-1DF3-4365-B408-7DE0972F8B6C}" type="presParOf" srcId="{A3194281-C0C4-D64E-B6C3-988A3FD0A53B}" destId="{797AD307-96E9-B647-A07B-62217F64F109}" srcOrd="1" destOrd="0" presId="urn:microsoft.com/office/officeart/2005/8/layout/hierarchy1"/>
    <dgm:cxn modelId="{9EBAD1EF-2518-4ABA-B9E6-879F109B070A}" type="presParOf" srcId="{07CD840F-00CF-BD4F-B134-FDC29711E36D}" destId="{0C3D7DD7-4948-B146-B640-B6F7AD6E3FC8}" srcOrd="1" destOrd="0" presId="urn:microsoft.com/office/officeart/2005/8/layout/hierarchy1"/>
    <dgm:cxn modelId="{217FA864-1E30-4F30-962A-0AAFB047C366}" type="presParOf" srcId="{85B773CB-F6DB-BA40-B37F-91BE79C98255}" destId="{9ACE3043-1AC6-874C-A831-AC49C7C40FFB}" srcOrd="6" destOrd="0" presId="urn:microsoft.com/office/officeart/2005/8/layout/hierarchy1"/>
    <dgm:cxn modelId="{9C082BB6-615C-4B3A-8849-781607FDD6D7}" type="presParOf" srcId="{85B773CB-F6DB-BA40-B37F-91BE79C98255}" destId="{2A522F2C-5322-814E-B609-D8017236A3DF}" srcOrd="7" destOrd="0" presId="urn:microsoft.com/office/officeart/2005/8/layout/hierarchy1"/>
    <dgm:cxn modelId="{CC61542B-F054-4E6E-8320-076BD1C35199}" type="presParOf" srcId="{2A522F2C-5322-814E-B609-D8017236A3DF}" destId="{B1EB45A6-49D8-CA4E-872B-F502FB954035}" srcOrd="0" destOrd="0" presId="urn:microsoft.com/office/officeart/2005/8/layout/hierarchy1"/>
    <dgm:cxn modelId="{65B9B9D2-5B5A-4C38-88E8-4674ACB380A8}" type="presParOf" srcId="{B1EB45A6-49D8-CA4E-872B-F502FB954035}" destId="{B49F1E28-93F7-5B4B-98B5-0788550851E7}" srcOrd="0" destOrd="0" presId="urn:microsoft.com/office/officeart/2005/8/layout/hierarchy1"/>
    <dgm:cxn modelId="{0BA04888-FD5C-47E8-A57C-A7A97F6A5084}" type="presParOf" srcId="{B1EB45A6-49D8-CA4E-872B-F502FB954035}" destId="{35CF8820-5F9B-0F49-B509-647687EDC27F}" srcOrd="1" destOrd="0" presId="urn:microsoft.com/office/officeart/2005/8/layout/hierarchy1"/>
    <dgm:cxn modelId="{4FCA2907-C33C-44F2-A61B-5AF6D04F57DA}" type="presParOf" srcId="{2A522F2C-5322-814E-B609-D8017236A3DF}" destId="{6BBEA6BB-2D78-C34F-8848-0A5B95189E6F}" srcOrd="1" destOrd="0" presId="urn:microsoft.com/office/officeart/2005/8/layout/hierarchy1"/>
    <dgm:cxn modelId="{27ABF4B1-4E31-4FB2-9793-50E300B9D518}" type="presParOf" srcId="{E81D5CD1-08F9-6942-BFAC-0B5375E23D9A}" destId="{16C99373-4E54-6645-A135-BDC96F94FD87}" srcOrd="3" destOrd="0" presId="urn:microsoft.com/office/officeart/2005/8/layout/hierarchy1"/>
    <dgm:cxn modelId="{5FB66A75-B6FF-401E-B2DA-C0FF26B438F6}" type="presParOf" srcId="{16C99373-4E54-6645-A135-BDC96F94FD87}" destId="{85595A9B-B3EE-7F4A-93DF-AF79FF1DC0C7}" srcOrd="0" destOrd="0" presId="urn:microsoft.com/office/officeart/2005/8/layout/hierarchy1"/>
    <dgm:cxn modelId="{E29FA4B6-2FD6-4B81-99F6-D63383973E32}" type="presParOf" srcId="{85595A9B-B3EE-7F4A-93DF-AF79FF1DC0C7}" destId="{5DD20B5F-2EC1-7A46-8E90-FC49D250232C}" srcOrd="0" destOrd="0" presId="urn:microsoft.com/office/officeart/2005/8/layout/hierarchy1"/>
    <dgm:cxn modelId="{A8DC3D0C-4572-4252-8A73-24BCC9529BA6}" type="presParOf" srcId="{85595A9B-B3EE-7F4A-93DF-AF79FF1DC0C7}" destId="{1ED2B680-F336-5149-8454-D02DE9DDC476}" srcOrd="1" destOrd="0" presId="urn:microsoft.com/office/officeart/2005/8/layout/hierarchy1"/>
    <dgm:cxn modelId="{ECE86415-01C2-4B4F-9B44-36116823DE2A}" type="presParOf" srcId="{16C99373-4E54-6645-A135-BDC96F94FD87}" destId="{77FC4A33-D460-0944-910D-5B5E80D1AE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F8A27-2440-164B-9943-C630F09C8DA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1108A-822A-B24C-8FE9-0633EEB39268}">
      <dgm:prSet phldrT="[Text]" custT="1"/>
      <dgm:spPr/>
      <dgm:t>
        <a:bodyPr/>
        <a:lstStyle/>
        <a:p>
          <a:r>
            <a:rPr lang="en-US" sz="3200" dirty="0" err="1" smtClean="0"/>
            <a:t>Horfur</a:t>
          </a:r>
          <a:endParaRPr lang="en-US" sz="3200" dirty="0"/>
        </a:p>
      </dgm:t>
    </dgm:pt>
    <dgm:pt modelId="{5FE9A4DF-832E-994F-B0DA-97E7AB3E93B4}" type="parTrans" cxnId="{3562851D-DFB8-7746-A8E4-EA6E8F0EF240}">
      <dgm:prSet/>
      <dgm:spPr/>
      <dgm:t>
        <a:bodyPr/>
        <a:lstStyle/>
        <a:p>
          <a:endParaRPr lang="en-US"/>
        </a:p>
      </dgm:t>
    </dgm:pt>
    <dgm:pt modelId="{54D64CFA-817C-ED41-8360-4D6FFACD5B85}" type="sibTrans" cxnId="{3562851D-DFB8-7746-A8E4-EA6E8F0EF240}">
      <dgm:prSet/>
      <dgm:spPr/>
      <dgm:t>
        <a:bodyPr/>
        <a:lstStyle/>
        <a:p>
          <a:endParaRPr lang="en-US"/>
        </a:p>
      </dgm:t>
    </dgm:pt>
    <dgm:pt modelId="{72E1EDA2-C12A-C14A-96CD-0FC538318F02}">
      <dgm:prSet phldrT="[Text]" custT="1"/>
      <dgm:spPr/>
      <dgm:t>
        <a:bodyPr/>
        <a:lstStyle/>
        <a:p>
          <a:r>
            <a:rPr lang="en-US" sz="2400" dirty="0" err="1" smtClean="0"/>
            <a:t>Heilalömun</a:t>
          </a:r>
          <a:r>
            <a:rPr lang="en-US" sz="2400" baseline="0" dirty="0" smtClean="0"/>
            <a:t> (CP)</a:t>
          </a:r>
          <a:endParaRPr lang="en-US" sz="2400" dirty="0"/>
        </a:p>
      </dgm:t>
    </dgm:pt>
    <dgm:pt modelId="{E13C70A3-9029-2940-89F8-C7D460367398}" type="parTrans" cxnId="{8996CA76-7CE2-DD41-B133-18ABA45ECF10}">
      <dgm:prSet/>
      <dgm:spPr/>
      <dgm:t>
        <a:bodyPr/>
        <a:lstStyle/>
        <a:p>
          <a:endParaRPr lang="en-US"/>
        </a:p>
      </dgm:t>
    </dgm:pt>
    <dgm:pt modelId="{5FC7C246-200B-8948-BCC5-946672264F16}" type="sibTrans" cxnId="{8996CA76-7CE2-DD41-B133-18ABA45ECF10}">
      <dgm:prSet/>
      <dgm:spPr/>
      <dgm:t>
        <a:bodyPr/>
        <a:lstStyle/>
        <a:p>
          <a:endParaRPr lang="en-US"/>
        </a:p>
      </dgm:t>
    </dgm:pt>
    <dgm:pt modelId="{61200D50-0A96-1F46-AE85-0649B63BFBB8}">
      <dgm:prSet phldrT="[Text]" custT="1"/>
      <dgm:spPr/>
      <dgm:t>
        <a:bodyPr/>
        <a:lstStyle/>
        <a:p>
          <a:r>
            <a:rPr lang="en-US" sz="2400" dirty="0" smtClean="0"/>
            <a:t>25%</a:t>
          </a:r>
          <a:r>
            <a:rPr lang="en-US" sz="2400" baseline="0" dirty="0" smtClean="0"/>
            <a:t> </a:t>
          </a:r>
          <a:r>
            <a:rPr lang="is-IS" sz="2400" dirty="0" smtClean="0"/>
            <a:t>fá alvarlegar fatlanir</a:t>
          </a:r>
          <a:endParaRPr lang="en-US" sz="2400" dirty="0"/>
        </a:p>
      </dgm:t>
    </dgm:pt>
    <dgm:pt modelId="{1DC81228-E2CF-0646-A52D-FC260C3E61CD}" type="sibTrans" cxnId="{6929F974-B195-E547-B1AF-078401568A2C}">
      <dgm:prSet/>
      <dgm:spPr/>
      <dgm:t>
        <a:bodyPr/>
        <a:lstStyle/>
        <a:p>
          <a:endParaRPr lang="en-US"/>
        </a:p>
      </dgm:t>
    </dgm:pt>
    <dgm:pt modelId="{91EB2DDF-12C5-E541-8A2E-A26B3A467443}" type="parTrans" cxnId="{6929F974-B195-E547-B1AF-078401568A2C}">
      <dgm:prSet/>
      <dgm:spPr/>
      <dgm:t>
        <a:bodyPr/>
        <a:lstStyle/>
        <a:p>
          <a:endParaRPr lang="en-US"/>
        </a:p>
      </dgm:t>
    </dgm:pt>
    <dgm:pt modelId="{1F94DA0C-ACC3-8249-B9DA-53A6BC31F73E}">
      <dgm:prSet custT="1"/>
      <dgm:spPr/>
      <dgm:t>
        <a:bodyPr/>
        <a:lstStyle/>
        <a:p>
          <a:r>
            <a:rPr lang="en-US" sz="2400" dirty="0" err="1" smtClean="0"/>
            <a:t>Flogaveiki</a:t>
          </a:r>
          <a:endParaRPr lang="en-US" sz="2400" dirty="0"/>
        </a:p>
      </dgm:t>
    </dgm:pt>
    <dgm:pt modelId="{139DB325-9E36-4840-AD62-5FC793B12017}" type="parTrans" cxnId="{B39659F6-FD77-AB4E-AE45-B4ABCB0ECF83}">
      <dgm:prSet/>
      <dgm:spPr/>
      <dgm:t>
        <a:bodyPr/>
        <a:lstStyle/>
        <a:p>
          <a:endParaRPr lang="en-US"/>
        </a:p>
      </dgm:t>
    </dgm:pt>
    <dgm:pt modelId="{ADE44246-B7B4-3141-9BE7-1FD3828558B5}" type="sibTrans" cxnId="{B39659F6-FD77-AB4E-AE45-B4ABCB0ECF83}">
      <dgm:prSet/>
      <dgm:spPr/>
      <dgm:t>
        <a:bodyPr/>
        <a:lstStyle/>
        <a:p>
          <a:endParaRPr lang="en-US"/>
        </a:p>
      </dgm:t>
    </dgm:pt>
    <dgm:pt modelId="{AD70C6CB-FA13-0F40-AD2A-63E91E250BDC}">
      <dgm:prSet custT="1"/>
      <dgm:spPr/>
      <dgm:t>
        <a:bodyPr/>
        <a:lstStyle/>
        <a:p>
          <a:r>
            <a:rPr lang="en-US" sz="2400" dirty="0" err="1" smtClean="0"/>
            <a:t>þroskahömlun</a:t>
          </a:r>
          <a:endParaRPr lang="en-US" sz="2400" dirty="0"/>
        </a:p>
      </dgm:t>
    </dgm:pt>
    <dgm:pt modelId="{E2606923-42A1-3C4C-BA7F-D24BC4B062DC}" type="parTrans" cxnId="{47E3817E-AC48-EA40-B1DE-287BA478FD46}">
      <dgm:prSet/>
      <dgm:spPr/>
      <dgm:t>
        <a:bodyPr/>
        <a:lstStyle/>
        <a:p>
          <a:endParaRPr lang="en-US"/>
        </a:p>
      </dgm:t>
    </dgm:pt>
    <dgm:pt modelId="{D0D7BDDA-BA4F-DE4B-9A4F-9EC7054A1370}" type="sibTrans" cxnId="{47E3817E-AC48-EA40-B1DE-287BA478FD46}">
      <dgm:prSet/>
      <dgm:spPr/>
      <dgm:t>
        <a:bodyPr/>
        <a:lstStyle/>
        <a:p>
          <a:endParaRPr lang="en-US"/>
        </a:p>
      </dgm:t>
    </dgm:pt>
    <dgm:pt modelId="{5D6589ED-24DC-0244-BBB9-3CC1347CA3E6}">
      <dgm:prSet custT="1"/>
      <dgm:spPr/>
      <dgm:t>
        <a:bodyPr/>
        <a:lstStyle/>
        <a:p>
          <a:r>
            <a:rPr lang="en-US" sz="2400" dirty="0" err="1" smtClean="0"/>
            <a:t>Sj</a:t>
          </a:r>
          <a:r>
            <a:rPr lang="is-IS" sz="2400" dirty="0" smtClean="0"/>
            <a:t>ónskerðingu</a:t>
          </a:r>
          <a:endParaRPr lang="en-US" sz="2400" dirty="0"/>
        </a:p>
      </dgm:t>
    </dgm:pt>
    <dgm:pt modelId="{9521ED9C-9EEA-E947-B408-C20DDE067E3F}" type="parTrans" cxnId="{0444B95A-E189-A648-AB08-1B21EE90F2D4}">
      <dgm:prSet/>
      <dgm:spPr/>
      <dgm:t>
        <a:bodyPr/>
        <a:lstStyle/>
        <a:p>
          <a:endParaRPr lang="en-US"/>
        </a:p>
      </dgm:t>
    </dgm:pt>
    <dgm:pt modelId="{9CAB6801-F5ED-604A-A6B9-BD8A6D2E0C7C}" type="sibTrans" cxnId="{0444B95A-E189-A648-AB08-1B21EE90F2D4}">
      <dgm:prSet/>
      <dgm:spPr/>
      <dgm:t>
        <a:bodyPr/>
        <a:lstStyle/>
        <a:p>
          <a:endParaRPr lang="en-US"/>
        </a:p>
      </dgm:t>
    </dgm:pt>
    <dgm:pt modelId="{E99AD747-CC70-2642-AFE7-53187F27CAC5}">
      <dgm:prSet custT="1"/>
      <dgm:spPr/>
      <dgm:t>
        <a:bodyPr/>
        <a:lstStyle/>
        <a:p>
          <a:r>
            <a:rPr lang="en-US" sz="2400" dirty="0" smtClean="0"/>
            <a:t>15% </a:t>
          </a:r>
          <a:r>
            <a:rPr lang="en-US" sz="2400" dirty="0" err="1" smtClean="0"/>
            <a:t>deyja</a:t>
          </a:r>
          <a:r>
            <a:rPr lang="en-US" sz="2400" dirty="0" smtClean="0"/>
            <a:t> </a:t>
          </a:r>
          <a:r>
            <a:rPr lang="is-IS" sz="2400" dirty="0" smtClean="0"/>
            <a:t>á nýburaskeiði</a:t>
          </a:r>
          <a:endParaRPr lang="en-US" sz="2400" dirty="0"/>
        </a:p>
      </dgm:t>
    </dgm:pt>
    <dgm:pt modelId="{EA7E90F8-E591-EA43-AF4D-532B452C34C7}" type="sibTrans" cxnId="{5E24AC0C-BB60-C440-897C-94E290B1AFE1}">
      <dgm:prSet/>
      <dgm:spPr/>
      <dgm:t>
        <a:bodyPr/>
        <a:lstStyle/>
        <a:p>
          <a:endParaRPr lang="en-US"/>
        </a:p>
      </dgm:t>
    </dgm:pt>
    <dgm:pt modelId="{412595CC-8862-4544-9CA2-551AE8F21967}" type="parTrans" cxnId="{5E24AC0C-BB60-C440-897C-94E290B1AFE1}">
      <dgm:prSet/>
      <dgm:spPr/>
      <dgm:t>
        <a:bodyPr/>
        <a:lstStyle/>
        <a:p>
          <a:endParaRPr lang="en-US"/>
        </a:p>
      </dgm:t>
    </dgm:pt>
    <dgm:pt modelId="{D505DCAE-032E-BD46-B0BE-62D0AC3FB898}" type="pres">
      <dgm:prSet presAssocID="{D24F8A27-2440-164B-9943-C630F09C8D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689204-0A91-FC48-8D16-77E059077116}" type="pres">
      <dgm:prSet presAssocID="{D7D1108A-822A-B24C-8FE9-0633EEB39268}" presName="hierRoot1" presStyleCnt="0"/>
      <dgm:spPr/>
    </dgm:pt>
    <dgm:pt modelId="{CB496374-FC1C-134D-8965-3908937322D4}" type="pres">
      <dgm:prSet presAssocID="{D7D1108A-822A-B24C-8FE9-0633EEB39268}" presName="composite" presStyleCnt="0"/>
      <dgm:spPr/>
    </dgm:pt>
    <dgm:pt modelId="{E6EDF2B6-BE74-964D-B4CC-A55BD8C21D90}" type="pres">
      <dgm:prSet presAssocID="{D7D1108A-822A-B24C-8FE9-0633EEB39268}" presName="background" presStyleLbl="node0" presStyleIdx="0" presStyleCnt="1"/>
      <dgm:spPr/>
    </dgm:pt>
    <dgm:pt modelId="{CF01FC5E-DCF1-FF44-BF83-B7B8D560A1CD}" type="pres">
      <dgm:prSet presAssocID="{D7D1108A-822A-B24C-8FE9-0633EEB39268}" presName="text" presStyleLbl="fgAcc0" presStyleIdx="0" presStyleCnt="1" custScaleX="336615" custScaleY="238492" custLinFactY="-7349" custLinFactNeighborX="-5499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1F73FD-9D9E-4640-8416-7AF3EE1F808E}" type="pres">
      <dgm:prSet presAssocID="{D7D1108A-822A-B24C-8FE9-0633EEB39268}" presName="hierChild2" presStyleCnt="0"/>
      <dgm:spPr/>
    </dgm:pt>
    <dgm:pt modelId="{1191D5C4-7CA2-B14B-ACF1-6FF2ED707E5C}" type="pres">
      <dgm:prSet presAssocID="{91EB2DDF-12C5-E541-8A2E-A26B3A46744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17B0EF3-64F0-9F4A-9CB9-D3374A71D187}" type="pres">
      <dgm:prSet presAssocID="{61200D50-0A96-1F46-AE85-0649B63BFBB8}" presName="hierRoot2" presStyleCnt="0"/>
      <dgm:spPr/>
    </dgm:pt>
    <dgm:pt modelId="{619E5507-F24F-CB4A-A7B9-5F69C5F1E3B5}" type="pres">
      <dgm:prSet presAssocID="{61200D50-0A96-1F46-AE85-0649B63BFBB8}" presName="composite2" presStyleCnt="0"/>
      <dgm:spPr/>
    </dgm:pt>
    <dgm:pt modelId="{F503B738-1DFA-784C-9AF8-CE5EB109F498}" type="pres">
      <dgm:prSet presAssocID="{61200D50-0A96-1F46-AE85-0649B63BFBB8}" presName="background2" presStyleLbl="node2" presStyleIdx="0" presStyleCnt="2"/>
      <dgm:spPr/>
    </dgm:pt>
    <dgm:pt modelId="{ECAA1A5A-16B2-E347-BB49-DFAF175CD133}" type="pres">
      <dgm:prSet presAssocID="{61200D50-0A96-1F46-AE85-0649B63BFBB8}" presName="text2" presStyleLbl="fgAcc2" presStyleIdx="0" presStyleCnt="2" custScaleX="434923" custScaleY="245761" custLinFactX="100000" custLinFactNeighborX="161640" custLinFactNeighborY="-234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8E45E7-0835-864D-A151-CB66307CCEB1}" type="pres">
      <dgm:prSet presAssocID="{61200D50-0A96-1F46-AE85-0649B63BFBB8}" presName="hierChild3" presStyleCnt="0"/>
      <dgm:spPr/>
    </dgm:pt>
    <dgm:pt modelId="{B60D4DA7-2F6D-7840-9A5E-F06A01B1EA03}" type="pres">
      <dgm:prSet presAssocID="{E13C70A3-9029-2940-89F8-C7D46036739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B94FD03-DC1A-E049-8F40-ED7A282953D7}" type="pres">
      <dgm:prSet presAssocID="{72E1EDA2-C12A-C14A-96CD-0FC538318F02}" presName="hierRoot3" presStyleCnt="0"/>
      <dgm:spPr/>
    </dgm:pt>
    <dgm:pt modelId="{1F8F19C3-B633-DF46-89C7-3C72BAD2971B}" type="pres">
      <dgm:prSet presAssocID="{72E1EDA2-C12A-C14A-96CD-0FC538318F02}" presName="composite3" presStyleCnt="0"/>
      <dgm:spPr/>
    </dgm:pt>
    <dgm:pt modelId="{3204F620-3666-2D43-ABA5-39121C338971}" type="pres">
      <dgm:prSet presAssocID="{72E1EDA2-C12A-C14A-96CD-0FC538318F02}" presName="background3" presStyleLbl="node3" presStyleIdx="0" presStyleCnt="4"/>
      <dgm:spPr/>
    </dgm:pt>
    <dgm:pt modelId="{7DCD5C68-C83A-F440-8B95-61DF7F9CB43E}" type="pres">
      <dgm:prSet presAssocID="{72E1EDA2-C12A-C14A-96CD-0FC538318F02}" presName="text3" presStyleLbl="fgAcc3" presStyleIdx="0" presStyleCnt="4" custScaleX="247617" custScaleY="178424" custLinFactNeighborX="12492" custLinFactNeighborY="236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10C27B-60C8-9F49-966C-1EAC04FABE0E}" type="pres">
      <dgm:prSet presAssocID="{72E1EDA2-C12A-C14A-96CD-0FC538318F02}" presName="hierChild4" presStyleCnt="0"/>
      <dgm:spPr/>
    </dgm:pt>
    <dgm:pt modelId="{EB93F4A3-0454-AE42-B916-223A9A77FAEF}" type="pres">
      <dgm:prSet presAssocID="{139DB325-9E36-4840-AD62-5FC793B12017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E042D74-D2A8-1044-973D-A09D2FDFDC88}" type="pres">
      <dgm:prSet presAssocID="{1F94DA0C-ACC3-8249-B9DA-53A6BC31F73E}" presName="hierRoot3" presStyleCnt="0"/>
      <dgm:spPr/>
    </dgm:pt>
    <dgm:pt modelId="{0C910A4C-BA2B-2A44-837B-A6799BD970C2}" type="pres">
      <dgm:prSet presAssocID="{1F94DA0C-ACC3-8249-B9DA-53A6BC31F73E}" presName="composite3" presStyleCnt="0"/>
      <dgm:spPr/>
    </dgm:pt>
    <dgm:pt modelId="{42A07674-408C-E74B-AA1A-C1BDDB4CCAC4}" type="pres">
      <dgm:prSet presAssocID="{1F94DA0C-ACC3-8249-B9DA-53A6BC31F73E}" presName="background3" presStyleLbl="node3" presStyleIdx="1" presStyleCnt="4"/>
      <dgm:spPr/>
    </dgm:pt>
    <dgm:pt modelId="{F66BDA3E-508D-4544-BCF8-5322F7678D2E}" type="pres">
      <dgm:prSet presAssocID="{1F94DA0C-ACC3-8249-B9DA-53A6BC31F73E}" presName="text3" presStyleLbl="fgAcc3" presStyleIdx="1" presStyleCnt="4" custScaleX="239803" custScaleY="149494" custLinFactNeighborX="24278" custLinFactNeighborY="297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E8D2C-7613-CD46-866D-509E1F38B16A}" type="pres">
      <dgm:prSet presAssocID="{1F94DA0C-ACC3-8249-B9DA-53A6BC31F73E}" presName="hierChild4" presStyleCnt="0"/>
      <dgm:spPr/>
    </dgm:pt>
    <dgm:pt modelId="{F9206F0C-3E7C-0D44-9A37-960C0598D278}" type="pres">
      <dgm:prSet presAssocID="{E2606923-42A1-3C4C-BA7F-D24BC4B062DC}" presName="Name17" presStyleLbl="parChTrans1D3" presStyleIdx="2" presStyleCnt="4"/>
      <dgm:spPr/>
      <dgm:t>
        <a:bodyPr/>
        <a:lstStyle/>
        <a:p>
          <a:endParaRPr lang="en-US"/>
        </a:p>
      </dgm:t>
    </dgm:pt>
    <dgm:pt modelId="{60064E76-FE48-7F40-83DB-55115372D08A}" type="pres">
      <dgm:prSet presAssocID="{AD70C6CB-FA13-0F40-AD2A-63E91E250BDC}" presName="hierRoot3" presStyleCnt="0"/>
      <dgm:spPr/>
    </dgm:pt>
    <dgm:pt modelId="{E1765CAB-D884-3549-AB28-DC42E3155008}" type="pres">
      <dgm:prSet presAssocID="{AD70C6CB-FA13-0F40-AD2A-63E91E250BDC}" presName="composite3" presStyleCnt="0"/>
      <dgm:spPr/>
    </dgm:pt>
    <dgm:pt modelId="{7ADF4DFC-CA12-1042-8865-7553975B8FBE}" type="pres">
      <dgm:prSet presAssocID="{AD70C6CB-FA13-0F40-AD2A-63E91E250BDC}" presName="background3" presStyleLbl="node3" presStyleIdx="2" presStyleCnt="4"/>
      <dgm:spPr/>
    </dgm:pt>
    <dgm:pt modelId="{31AFCDFD-4DE9-254F-B9E2-A59F07F3CD2A}" type="pres">
      <dgm:prSet presAssocID="{AD70C6CB-FA13-0F40-AD2A-63E91E250BDC}" presName="text3" presStyleLbl="fgAcc3" presStyleIdx="2" presStyleCnt="4" custScaleX="322423" custScaleY="173318" custLinFactX="-3756" custLinFactY="100000" custLinFactNeighborX="-100000" custLinFactNeighborY="1315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DC4C7F-23E7-F342-8ACD-4B204D0D050C}" type="pres">
      <dgm:prSet presAssocID="{AD70C6CB-FA13-0F40-AD2A-63E91E250BDC}" presName="hierChild4" presStyleCnt="0"/>
      <dgm:spPr/>
    </dgm:pt>
    <dgm:pt modelId="{B8F18C2C-D638-FA4C-A356-A754AE6E308D}" type="pres">
      <dgm:prSet presAssocID="{9521ED9C-9EEA-E947-B408-C20DDE067E3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3B7C2CC5-9B30-1C4F-81CB-11FB26CC4E0B}" type="pres">
      <dgm:prSet presAssocID="{5D6589ED-24DC-0244-BBB9-3CC1347CA3E6}" presName="hierRoot3" presStyleCnt="0"/>
      <dgm:spPr/>
    </dgm:pt>
    <dgm:pt modelId="{427A67B2-2D39-9E40-8DFC-4F7A93BAC4B9}" type="pres">
      <dgm:prSet presAssocID="{5D6589ED-24DC-0244-BBB9-3CC1347CA3E6}" presName="composite3" presStyleCnt="0"/>
      <dgm:spPr/>
    </dgm:pt>
    <dgm:pt modelId="{AB69145B-8011-3B4E-A624-A55A6175FF7F}" type="pres">
      <dgm:prSet presAssocID="{5D6589ED-24DC-0244-BBB9-3CC1347CA3E6}" presName="background3" presStyleLbl="node3" presStyleIdx="3" presStyleCnt="4"/>
      <dgm:spPr/>
    </dgm:pt>
    <dgm:pt modelId="{073B814B-BB82-6847-82CB-79EDBA4C5157}" type="pres">
      <dgm:prSet presAssocID="{5D6589ED-24DC-0244-BBB9-3CC1347CA3E6}" presName="text3" presStyleLbl="fgAcc3" presStyleIdx="3" presStyleCnt="4" custScaleX="372120" custScaleY="192563" custLinFactNeighborX="-61734" custLinFactNeighborY="15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23B69A-EC43-2E41-BF17-958A02C1F323}" type="pres">
      <dgm:prSet presAssocID="{5D6589ED-24DC-0244-BBB9-3CC1347CA3E6}" presName="hierChild4" presStyleCnt="0"/>
      <dgm:spPr/>
    </dgm:pt>
    <dgm:pt modelId="{DBE45D9E-0052-294D-A76C-342A83648875}" type="pres">
      <dgm:prSet presAssocID="{412595CC-8862-4544-9CA2-551AE8F2196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9FA7FE3-BE13-334D-BE13-111A4EB13672}" type="pres">
      <dgm:prSet presAssocID="{E99AD747-CC70-2642-AFE7-53187F27CAC5}" presName="hierRoot2" presStyleCnt="0"/>
      <dgm:spPr/>
    </dgm:pt>
    <dgm:pt modelId="{AE53C857-2391-744A-8DFE-6AE53D2C0918}" type="pres">
      <dgm:prSet presAssocID="{E99AD747-CC70-2642-AFE7-53187F27CAC5}" presName="composite2" presStyleCnt="0"/>
      <dgm:spPr/>
    </dgm:pt>
    <dgm:pt modelId="{922622A0-EB88-DA49-B5AB-E7F0DC24161B}" type="pres">
      <dgm:prSet presAssocID="{E99AD747-CC70-2642-AFE7-53187F27CAC5}" presName="background2" presStyleLbl="node2" presStyleIdx="1" presStyleCnt="2"/>
      <dgm:spPr/>
    </dgm:pt>
    <dgm:pt modelId="{CD519071-9031-8347-9A0B-BA778BED85DD}" type="pres">
      <dgm:prSet presAssocID="{E99AD747-CC70-2642-AFE7-53187F27CAC5}" presName="text2" presStyleLbl="fgAcc2" presStyleIdx="1" presStyleCnt="2" custScaleX="359822" custScaleY="213540" custLinFactX="-300000" custLinFactNeighborX="-315326" custLinFactNeighborY="-740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7A255-F570-794B-8187-63A4CBF7ADF0}" type="pres">
      <dgm:prSet presAssocID="{E99AD747-CC70-2642-AFE7-53187F27CAC5}" presName="hierChild3" presStyleCnt="0"/>
      <dgm:spPr/>
    </dgm:pt>
  </dgm:ptLst>
  <dgm:cxnLst>
    <dgm:cxn modelId="{6929F974-B195-E547-B1AF-078401568A2C}" srcId="{D7D1108A-822A-B24C-8FE9-0633EEB39268}" destId="{61200D50-0A96-1F46-AE85-0649B63BFBB8}" srcOrd="0" destOrd="0" parTransId="{91EB2DDF-12C5-E541-8A2E-A26B3A467443}" sibTransId="{1DC81228-E2CF-0646-A52D-FC260C3E61CD}"/>
    <dgm:cxn modelId="{D5370745-B248-4550-8CA0-00B805BE6464}" type="presOf" srcId="{5D6589ED-24DC-0244-BBB9-3CC1347CA3E6}" destId="{073B814B-BB82-6847-82CB-79EDBA4C5157}" srcOrd="0" destOrd="0" presId="urn:microsoft.com/office/officeart/2005/8/layout/hierarchy1"/>
    <dgm:cxn modelId="{0A545EC4-3CA6-40FE-8CF0-7BDF6070E548}" type="presOf" srcId="{AD70C6CB-FA13-0F40-AD2A-63E91E250BDC}" destId="{31AFCDFD-4DE9-254F-B9E2-A59F07F3CD2A}" srcOrd="0" destOrd="0" presId="urn:microsoft.com/office/officeart/2005/8/layout/hierarchy1"/>
    <dgm:cxn modelId="{B39659F6-FD77-AB4E-AE45-B4ABCB0ECF83}" srcId="{61200D50-0A96-1F46-AE85-0649B63BFBB8}" destId="{1F94DA0C-ACC3-8249-B9DA-53A6BC31F73E}" srcOrd="1" destOrd="0" parTransId="{139DB325-9E36-4840-AD62-5FC793B12017}" sibTransId="{ADE44246-B7B4-3141-9BE7-1FD3828558B5}"/>
    <dgm:cxn modelId="{AB19BB1A-9B9C-469E-B16F-77A5EE51A4C7}" type="presOf" srcId="{72E1EDA2-C12A-C14A-96CD-0FC538318F02}" destId="{7DCD5C68-C83A-F440-8B95-61DF7F9CB43E}" srcOrd="0" destOrd="0" presId="urn:microsoft.com/office/officeart/2005/8/layout/hierarchy1"/>
    <dgm:cxn modelId="{8996CA76-7CE2-DD41-B133-18ABA45ECF10}" srcId="{61200D50-0A96-1F46-AE85-0649B63BFBB8}" destId="{72E1EDA2-C12A-C14A-96CD-0FC538318F02}" srcOrd="0" destOrd="0" parTransId="{E13C70A3-9029-2940-89F8-C7D460367398}" sibTransId="{5FC7C246-200B-8948-BCC5-946672264F16}"/>
    <dgm:cxn modelId="{47E3817E-AC48-EA40-B1DE-287BA478FD46}" srcId="{61200D50-0A96-1F46-AE85-0649B63BFBB8}" destId="{AD70C6CB-FA13-0F40-AD2A-63E91E250BDC}" srcOrd="2" destOrd="0" parTransId="{E2606923-42A1-3C4C-BA7F-D24BC4B062DC}" sibTransId="{D0D7BDDA-BA4F-DE4B-9A4F-9EC7054A1370}"/>
    <dgm:cxn modelId="{CCB52664-69BD-4213-B8DA-60CA9D220A34}" type="presOf" srcId="{E99AD747-CC70-2642-AFE7-53187F27CAC5}" destId="{CD519071-9031-8347-9A0B-BA778BED85DD}" srcOrd="0" destOrd="0" presId="urn:microsoft.com/office/officeart/2005/8/layout/hierarchy1"/>
    <dgm:cxn modelId="{5E24AC0C-BB60-C440-897C-94E290B1AFE1}" srcId="{D7D1108A-822A-B24C-8FE9-0633EEB39268}" destId="{E99AD747-CC70-2642-AFE7-53187F27CAC5}" srcOrd="1" destOrd="0" parTransId="{412595CC-8862-4544-9CA2-551AE8F21967}" sibTransId="{EA7E90F8-E591-EA43-AF4D-532B452C34C7}"/>
    <dgm:cxn modelId="{48515B5B-FE76-47AD-AE1B-5C8F17B445E7}" type="presOf" srcId="{D24F8A27-2440-164B-9943-C630F09C8DA7}" destId="{D505DCAE-032E-BD46-B0BE-62D0AC3FB898}" srcOrd="0" destOrd="0" presId="urn:microsoft.com/office/officeart/2005/8/layout/hierarchy1"/>
    <dgm:cxn modelId="{FB20A2E3-01A0-450E-908C-44CF30FE68BE}" type="presOf" srcId="{D7D1108A-822A-B24C-8FE9-0633EEB39268}" destId="{CF01FC5E-DCF1-FF44-BF83-B7B8D560A1CD}" srcOrd="0" destOrd="0" presId="urn:microsoft.com/office/officeart/2005/8/layout/hierarchy1"/>
    <dgm:cxn modelId="{021A0DA1-DBB9-46CA-800B-12DEBFBE8D90}" type="presOf" srcId="{E2606923-42A1-3C4C-BA7F-D24BC4B062DC}" destId="{F9206F0C-3E7C-0D44-9A37-960C0598D278}" srcOrd="0" destOrd="0" presId="urn:microsoft.com/office/officeart/2005/8/layout/hierarchy1"/>
    <dgm:cxn modelId="{FB99CBA8-ED62-418B-9DCB-2E048347ECA9}" type="presOf" srcId="{139DB325-9E36-4840-AD62-5FC793B12017}" destId="{EB93F4A3-0454-AE42-B916-223A9A77FAEF}" srcOrd="0" destOrd="0" presId="urn:microsoft.com/office/officeart/2005/8/layout/hierarchy1"/>
    <dgm:cxn modelId="{0444B95A-E189-A648-AB08-1B21EE90F2D4}" srcId="{61200D50-0A96-1F46-AE85-0649B63BFBB8}" destId="{5D6589ED-24DC-0244-BBB9-3CC1347CA3E6}" srcOrd="3" destOrd="0" parTransId="{9521ED9C-9EEA-E947-B408-C20DDE067E3F}" sibTransId="{9CAB6801-F5ED-604A-A6B9-BD8A6D2E0C7C}"/>
    <dgm:cxn modelId="{ECCAD561-42D9-4209-81BA-0A4198D896F8}" type="presOf" srcId="{412595CC-8862-4544-9CA2-551AE8F21967}" destId="{DBE45D9E-0052-294D-A76C-342A83648875}" srcOrd="0" destOrd="0" presId="urn:microsoft.com/office/officeart/2005/8/layout/hierarchy1"/>
    <dgm:cxn modelId="{BDB3911E-9A62-440E-97D2-CC71AE63D793}" type="presOf" srcId="{61200D50-0A96-1F46-AE85-0649B63BFBB8}" destId="{ECAA1A5A-16B2-E347-BB49-DFAF175CD133}" srcOrd="0" destOrd="0" presId="urn:microsoft.com/office/officeart/2005/8/layout/hierarchy1"/>
    <dgm:cxn modelId="{3562851D-DFB8-7746-A8E4-EA6E8F0EF240}" srcId="{D24F8A27-2440-164B-9943-C630F09C8DA7}" destId="{D7D1108A-822A-B24C-8FE9-0633EEB39268}" srcOrd="0" destOrd="0" parTransId="{5FE9A4DF-832E-994F-B0DA-97E7AB3E93B4}" sibTransId="{54D64CFA-817C-ED41-8360-4D6FFACD5B85}"/>
    <dgm:cxn modelId="{634E491D-0D38-4A91-8282-9C6334D78266}" type="presOf" srcId="{91EB2DDF-12C5-E541-8A2E-A26B3A467443}" destId="{1191D5C4-7CA2-B14B-ACF1-6FF2ED707E5C}" srcOrd="0" destOrd="0" presId="urn:microsoft.com/office/officeart/2005/8/layout/hierarchy1"/>
    <dgm:cxn modelId="{A9F9B748-7E95-456D-9818-0AE0F9DA00CA}" type="presOf" srcId="{E13C70A3-9029-2940-89F8-C7D460367398}" destId="{B60D4DA7-2F6D-7840-9A5E-F06A01B1EA03}" srcOrd="0" destOrd="0" presId="urn:microsoft.com/office/officeart/2005/8/layout/hierarchy1"/>
    <dgm:cxn modelId="{84ABDA1E-6A27-4053-AD25-E80374ACF0EF}" type="presOf" srcId="{1F94DA0C-ACC3-8249-B9DA-53A6BC31F73E}" destId="{F66BDA3E-508D-4544-BCF8-5322F7678D2E}" srcOrd="0" destOrd="0" presId="urn:microsoft.com/office/officeart/2005/8/layout/hierarchy1"/>
    <dgm:cxn modelId="{D7AF80C2-633F-49A4-B19D-CE51B47F7ED9}" type="presOf" srcId="{9521ED9C-9EEA-E947-B408-C20DDE067E3F}" destId="{B8F18C2C-D638-FA4C-A356-A754AE6E308D}" srcOrd="0" destOrd="0" presId="urn:microsoft.com/office/officeart/2005/8/layout/hierarchy1"/>
    <dgm:cxn modelId="{8EB85D3A-4374-467D-B164-FA44A930CE48}" type="presParOf" srcId="{D505DCAE-032E-BD46-B0BE-62D0AC3FB898}" destId="{B5689204-0A91-FC48-8D16-77E059077116}" srcOrd="0" destOrd="0" presId="urn:microsoft.com/office/officeart/2005/8/layout/hierarchy1"/>
    <dgm:cxn modelId="{ED712995-D6C4-474E-BA86-729DA1834B5E}" type="presParOf" srcId="{B5689204-0A91-FC48-8D16-77E059077116}" destId="{CB496374-FC1C-134D-8965-3908937322D4}" srcOrd="0" destOrd="0" presId="urn:microsoft.com/office/officeart/2005/8/layout/hierarchy1"/>
    <dgm:cxn modelId="{DE6ABA19-6E65-4FE0-B9E3-13210C5ED46B}" type="presParOf" srcId="{CB496374-FC1C-134D-8965-3908937322D4}" destId="{E6EDF2B6-BE74-964D-B4CC-A55BD8C21D90}" srcOrd="0" destOrd="0" presId="urn:microsoft.com/office/officeart/2005/8/layout/hierarchy1"/>
    <dgm:cxn modelId="{AF9CF0A7-2482-4E40-8154-B5CE59CE497C}" type="presParOf" srcId="{CB496374-FC1C-134D-8965-3908937322D4}" destId="{CF01FC5E-DCF1-FF44-BF83-B7B8D560A1CD}" srcOrd="1" destOrd="0" presId="urn:microsoft.com/office/officeart/2005/8/layout/hierarchy1"/>
    <dgm:cxn modelId="{CF4A3FFC-6B2E-42CD-B7A3-0AC4C4268742}" type="presParOf" srcId="{B5689204-0A91-FC48-8D16-77E059077116}" destId="{7C1F73FD-9D9E-4640-8416-7AF3EE1F808E}" srcOrd="1" destOrd="0" presId="urn:microsoft.com/office/officeart/2005/8/layout/hierarchy1"/>
    <dgm:cxn modelId="{1AD16DFE-8ABF-4CC6-B70C-7542B4461548}" type="presParOf" srcId="{7C1F73FD-9D9E-4640-8416-7AF3EE1F808E}" destId="{1191D5C4-7CA2-B14B-ACF1-6FF2ED707E5C}" srcOrd="0" destOrd="0" presId="urn:microsoft.com/office/officeart/2005/8/layout/hierarchy1"/>
    <dgm:cxn modelId="{3B01F7DA-8A54-4C68-B57B-7ECCED28AAE2}" type="presParOf" srcId="{7C1F73FD-9D9E-4640-8416-7AF3EE1F808E}" destId="{417B0EF3-64F0-9F4A-9CB9-D3374A71D187}" srcOrd="1" destOrd="0" presId="urn:microsoft.com/office/officeart/2005/8/layout/hierarchy1"/>
    <dgm:cxn modelId="{1FEF0579-D4DC-42A7-88F8-A71F5AC4E482}" type="presParOf" srcId="{417B0EF3-64F0-9F4A-9CB9-D3374A71D187}" destId="{619E5507-F24F-CB4A-A7B9-5F69C5F1E3B5}" srcOrd="0" destOrd="0" presId="urn:microsoft.com/office/officeart/2005/8/layout/hierarchy1"/>
    <dgm:cxn modelId="{8B974C0F-619E-484C-B591-84A6450D4F13}" type="presParOf" srcId="{619E5507-F24F-CB4A-A7B9-5F69C5F1E3B5}" destId="{F503B738-1DFA-784C-9AF8-CE5EB109F498}" srcOrd="0" destOrd="0" presId="urn:microsoft.com/office/officeart/2005/8/layout/hierarchy1"/>
    <dgm:cxn modelId="{7ABEC728-C21B-44B0-A165-050BF60E8077}" type="presParOf" srcId="{619E5507-F24F-CB4A-A7B9-5F69C5F1E3B5}" destId="{ECAA1A5A-16B2-E347-BB49-DFAF175CD133}" srcOrd="1" destOrd="0" presId="urn:microsoft.com/office/officeart/2005/8/layout/hierarchy1"/>
    <dgm:cxn modelId="{19D4FC7C-13B9-491B-9225-D1B99DF43C2C}" type="presParOf" srcId="{417B0EF3-64F0-9F4A-9CB9-D3374A71D187}" destId="{528E45E7-0835-864D-A151-CB66307CCEB1}" srcOrd="1" destOrd="0" presId="urn:microsoft.com/office/officeart/2005/8/layout/hierarchy1"/>
    <dgm:cxn modelId="{9986E76E-FD3E-4E32-9DD6-D6693FAACB58}" type="presParOf" srcId="{528E45E7-0835-864D-A151-CB66307CCEB1}" destId="{B60D4DA7-2F6D-7840-9A5E-F06A01B1EA03}" srcOrd="0" destOrd="0" presId="urn:microsoft.com/office/officeart/2005/8/layout/hierarchy1"/>
    <dgm:cxn modelId="{D559742F-47FC-422C-9B2E-1538FBFE9AB4}" type="presParOf" srcId="{528E45E7-0835-864D-A151-CB66307CCEB1}" destId="{0B94FD03-DC1A-E049-8F40-ED7A282953D7}" srcOrd="1" destOrd="0" presId="urn:microsoft.com/office/officeart/2005/8/layout/hierarchy1"/>
    <dgm:cxn modelId="{7E2FBA41-894E-4A29-B702-9E2BA641F52B}" type="presParOf" srcId="{0B94FD03-DC1A-E049-8F40-ED7A282953D7}" destId="{1F8F19C3-B633-DF46-89C7-3C72BAD2971B}" srcOrd="0" destOrd="0" presId="urn:microsoft.com/office/officeart/2005/8/layout/hierarchy1"/>
    <dgm:cxn modelId="{C00392F4-8C90-4608-9B78-831F3A76A050}" type="presParOf" srcId="{1F8F19C3-B633-DF46-89C7-3C72BAD2971B}" destId="{3204F620-3666-2D43-ABA5-39121C338971}" srcOrd="0" destOrd="0" presId="urn:microsoft.com/office/officeart/2005/8/layout/hierarchy1"/>
    <dgm:cxn modelId="{6455A91A-3982-4230-AD4D-0C8047E595BB}" type="presParOf" srcId="{1F8F19C3-B633-DF46-89C7-3C72BAD2971B}" destId="{7DCD5C68-C83A-F440-8B95-61DF7F9CB43E}" srcOrd="1" destOrd="0" presId="urn:microsoft.com/office/officeart/2005/8/layout/hierarchy1"/>
    <dgm:cxn modelId="{D851DA12-3A74-4207-A70F-9AACBF555131}" type="presParOf" srcId="{0B94FD03-DC1A-E049-8F40-ED7A282953D7}" destId="{1910C27B-60C8-9F49-966C-1EAC04FABE0E}" srcOrd="1" destOrd="0" presId="urn:microsoft.com/office/officeart/2005/8/layout/hierarchy1"/>
    <dgm:cxn modelId="{4C1B4738-CC48-4EA0-B937-0919A2A4DFAE}" type="presParOf" srcId="{528E45E7-0835-864D-A151-CB66307CCEB1}" destId="{EB93F4A3-0454-AE42-B916-223A9A77FAEF}" srcOrd="2" destOrd="0" presId="urn:microsoft.com/office/officeart/2005/8/layout/hierarchy1"/>
    <dgm:cxn modelId="{0A0CDC4B-457D-4EA4-8471-40969DD39D49}" type="presParOf" srcId="{528E45E7-0835-864D-A151-CB66307CCEB1}" destId="{7E042D74-D2A8-1044-973D-A09D2FDFDC88}" srcOrd="3" destOrd="0" presId="urn:microsoft.com/office/officeart/2005/8/layout/hierarchy1"/>
    <dgm:cxn modelId="{0D1CEE1C-F936-46BA-BB5A-BCE8F3E26E02}" type="presParOf" srcId="{7E042D74-D2A8-1044-973D-A09D2FDFDC88}" destId="{0C910A4C-BA2B-2A44-837B-A6799BD970C2}" srcOrd="0" destOrd="0" presId="urn:microsoft.com/office/officeart/2005/8/layout/hierarchy1"/>
    <dgm:cxn modelId="{1FDE4A52-FC1E-488B-93C9-75780B549CDE}" type="presParOf" srcId="{0C910A4C-BA2B-2A44-837B-A6799BD970C2}" destId="{42A07674-408C-E74B-AA1A-C1BDDB4CCAC4}" srcOrd="0" destOrd="0" presId="urn:microsoft.com/office/officeart/2005/8/layout/hierarchy1"/>
    <dgm:cxn modelId="{86471819-6CE9-446C-A0A0-0BB7DDF24417}" type="presParOf" srcId="{0C910A4C-BA2B-2A44-837B-A6799BD970C2}" destId="{F66BDA3E-508D-4544-BCF8-5322F7678D2E}" srcOrd="1" destOrd="0" presId="urn:microsoft.com/office/officeart/2005/8/layout/hierarchy1"/>
    <dgm:cxn modelId="{98FF504B-369D-48D9-BB8C-775532637CAA}" type="presParOf" srcId="{7E042D74-D2A8-1044-973D-A09D2FDFDC88}" destId="{2E7E8D2C-7613-CD46-866D-509E1F38B16A}" srcOrd="1" destOrd="0" presId="urn:microsoft.com/office/officeart/2005/8/layout/hierarchy1"/>
    <dgm:cxn modelId="{94FFEDD9-0B85-4F2A-A9FA-716DC680F84E}" type="presParOf" srcId="{528E45E7-0835-864D-A151-CB66307CCEB1}" destId="{F9206F0C-3E7C-0D44-9A37-960C0598D278}" srcOrd="4" destOrd="0" presId="urn:microsoft.com/office/officeart/2005/8/layout/hierarchy1"/>
    <dgm:cxn modelId="{E0B654FF-23AC-4529-BA7C-38F7A1895867}" type="presParOf" srcId="{528E45E7-0835-864D-A151-CB66307CCEB1}" destId="{60064E76-FE48-7F40-83DB-55115372D08A}" srcOrd="5" destOrd="0" presId="urn:microsoft.com/office/officeart/2005/8/layout/hierarchy1"/>
    <dgm:cxn modelId="{21F2952B-ED5E-4298-AF38-DD1FDBC29158}" type="presParOf" srcId="{60064E76-FE48-7F40-83DB-55115372D08A}" destId="{E1765CAB-D884-3549-AB28-DC42E3155008}" srcOrd="0" destOrd="0" presId="urn:microsoft.com/office/officeart/2005/8/layout/hierarchy1"/>
    <dgm:cxn modelId="{41C59194-C6A7-4EEC-B707-4F671C0CD23B}" type="presParOf" srcId="{E1765CAB-D884-3549-AB28-DC42E3155008}" destId="{7ADF4DFC-CA12-1042-8865-7553975B8FBE}" srcOrd="0" destOrd="0" presId="urn:microsoft.com/office/officeart/2005/8/layout/hierarchy1"/>
    <dgm:cxn modelId="{AA120AFB-2DA8-4DCA-ADE8-728472B1D3DE}" type="presParOf" srcId="{E1765CAB-D884-3549-AB28-DC42E3155008}" destId="{31AFCDFD-4DE9-254F-B9E2-A59F07F3CD2A}" srcOrd="1" destOrd="0" presId="urn:microsoft.com/office/officeart/2005/8/layout/hierarchy1"/>
    <dgm:cxn modelId="{DEAAEF02-DA6D-4CA3-B3DD-87358CE0F905}" type="presParOf" srcId="{60064E76-FE48-7F40-83DB-55115372D08A}" destId="{FBDC4C7F-23E7-F342-8ACD-4B204D0D050C}" srcOrd="1" destOrd="0" presId="urn:microsoft.com/office/officeart/2005/8/layout/hierarchy1"/>
    <dgm:cxn modelId="{DD04196B-A723-4A40-8771-B0022C27F26E}" type="presParOf" srcId="{528E45E7-0835-864D-A151-CB66307CCEB1}" destId="{B8F18C2C-D638-FA4C-A356-A754AE6E308D}" srcOrd="6" destOrd="0" presId="urn:microsoft.com/office/officeart/2005/8/layout/hierarchy1"/>
    <dgm:cxn modelId="{8397054D-416C-4688-8BE8-1AB2749534A1}" type="presParOf" srcId="{528E45E7-0835-864D-A151-CB66307CCEB1}" destId="{3B7C2CC5-9B30-1C4F-81CB-11FB26CC4E0B}" srcOrd="7" destOrd="0" presId="urn:microsoft.com/office/officeart/2005/8/layout/hierarchy1"/>
    <dgm:cxn modelId="{DFEFD4CD-80A2-4694-8C27-D3470806FAA8}" type="presParOf" srcId="{3B7C2CC5-9B30-1C4F-81CB-11FB26CC4E0B}" destId="{427A67B2-2D39-9E40-8DFC-4F7A93BAC4B9}" srcOrd="0" destOrd="0" presId="urn:microsoft.com/office/officeart/2005/8/layout/hierarchy1"/>
    <dgm:cxn modelId="{EC10B2E1-AE3F-428F-B504-F3B60DB060F3}" type="presParOf" srcId="{427A67B2-2D39-9E40-8DFC-4F7A93BAC4B9}" destId="{AB69145B-8011-3B4E-A624-A55A6175FF7F}" srcOrd="0" destOrd="0" presId="urn:microsoft.com/office/officeart/2005/8/layout/hierarchy1"/>
    <dgm:cxn modelId="{E73C16B3-CE39-4811-90F2-5DCB0DFA4184}" type="presParOf" srcId="{427A67B2-2D39-9E40-8DFC-4F7A93BAC4B9}" destId="{073B814B-BB82-6847-82CB-79EDBA4C5157}" srcOrd="1" destOrd="0" presId="urn:microsoft.com/office/officeart/2005/8/layout/hierarchy1"/>
    <dgm:cxn modelId="{2B5F57DC-FF21-46A2-A181-589AFDFA7531}" type="presParOf" srcId="{3B7C2CC5-9B30-1C4F-81CB-11FB26CC4E0B}" destId="{EC23B69A-EC43-2E41-BF17-958A02C1F323}" srcOrd="1" destOrd="0" presId="urn:microsoft.com/office/officeart/2005/8/layout/hierarchy1"/>
    <dgm:cxn modelId="{72357D82-3216-430E-82A6-C2F3A7C09D49}" type="presParOf" srcId="{7C1F73FD-9D9E-4640-8416-7AF3EE1F808E}" destId="{DBE45D9E-0052-294D-A76C-342A83648875}" srcOrd="2" destOrd="0" presId="urn:microsoft.com/office/officeart/2005/8/layout/hierarchy1"/>
    <dgm:cxn modelId="{7D29250C-0B3C-4E48-97AC-8C0DEC48D8A2}" type="presParOf" srcId="{7C1F73FD-9D9E-4640-8416-7AF3EE1F808E}" destId="{99FA7FE3-BE13-334D-BE13-111A4EB13672}" srcOrd="3" destOrd="0" presId="urn:microsoft.com/office/officeart/2005/8/layout/hierarchy1"/>
    <dgm:cxn modelId="{A531A728-640E-4258-8F86-57ADBD5E0C33}" type="presParOf" srcId="{99FA7FE3-BE13-334D-BE13-111A4EB13672}" destId="{AE53C857-2391-744A-8DFE-6AE53D2C0918}" srcOrd="0" destOrd="0" presId="urn:microsoft.com/office/officeart/2005/8/layout/hierarchy1"/>
    <dgm:cxn modelId="{15FCBF17-54D4-4B08-851D-E51D2164691F}" type="presParOf" srcId="{AE53C857-2391-744A-8DFE-6AE53D2C0918}" destId="{922622A0-EB88-DA49-B5AB-E7F0DC24161B}" srcOrd="0" destOrd="0" presId="urn:microsoft.com/office/officeart/2005/8/layout/hierarchy1"/>
    <dgm:cxn modelId="{BCE1BEC1-4C6F-43EA-BA3F-39F5F0E1E5CB}" type="presParOf" srcId="{AE53C857-2391-744A-8DFE-6AE53D2C0918}" destId="{CD519071-9031-8347-9A0B-BA778BED85DD}" srcOrd="1" destOrd="0" presId="urn:microsoft.com/office/officeart/2005/8/layout/hierarchy1"/>
    <dgm:cxn modelId="{59285E9C-87FA-4543-9E70-409599A92B41}" type="presParOf" srcId="{99FA7FE3-BE13-334D-BE13-111A4EB13672}" destId="{C877A255-F570-794B-8187-63A4CBF7AD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E3043-1AC6-874C-A831-AC49C7C40FFB}">
      <dsp:nvSpPr>
        <dsp:cNvPr id="0" name=""/>
        <dsp:cNvSpPr/>
      </dsp:nvSpPr>
      <dsp:spPr>
        <a:xfrm>
          <a:off x="4119214" y="3080803"/>
          <a:ext cx="2450321" cy="1485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690"/>
              </a:lnTo>
              <a:lnTo>
                <a:pt x="2450321" y="1471690"/>
              </a:lnTo>
              <a:lnTo>
                <a:pt x="2450321" y="148584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AD765-CA39-F745-A71F-65A9825BF898}">
      <dsp:nvSpPr>
        <dsp:cNvPr id="0" name=""/>
        <dsp:cNvSpPr/>
      </dsp:nvSpPr>
      <dsp:spPr>
        <a:xfrm>
          <a:off x="4119214" y="3080803"/>
          <a:ext cx="951560" cy="562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571"/>
              </a:lnTo>
              <a:lnTo>
                <a:pt x="951560" y="548571"/>
              </a:lnTo>
              <a:lnTo>
                <a:pt x="951560" y="56272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5418-5A64-3C4C-AFED-472D2F13DCF4}">
      <dsp:nvSpPr>
        <dsp:cNvPr id="0" name=""/>
        <dsp:cNvSpPr/>
      </dsp:nvSpPr>
      <dsp:spPr>
        <a:xfrm>
          <a:off x="2280383" y="3080803"/>
          <a:ext cx="1838831" cy="1184345"/>
        </a:xfrm>
        <a:custGeom>
          <a:avLst/>
          <a:gdLst/>
          <a:ahLst/>
          <a:cxnLst/>
          <a:rect l="0" t="0" r="0" b="0"/>
          <a:pathLst>
            <a:path>
              <a:moveTo>
                <a:pt x="1838831" y="0"/>
              </a:moveTo>
              <a:lnTo>
                <a:pt x="1838831" y="1170192"/>
              </a:lnTo>
              <a:lnTo>
                <a:pt x="0" y="1170192"/>
              </a:lnTo>
              <a:lnTo>
                <a:pt x="0" y="118434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3F3F2-6ED7-3D44-A7BE-5BFBF6C2ACDA}">
      <dsp:nvSpPr>
        <dsp:cNvPr id="0" name=""/>
        <dsp:cNvSpPr/>
      </dsp:nvSpPr>
      <dsp:spPr>
        <a:xfrm>
          <a:off x="912539" y="3080803"/>
          <a:ext cx="3206675" cy="292089"/>
        </a:xfrm>
        <a:custGeom>
          <a:avLst/>
          <a:gdLst/>
          <a:ahLst/>
          <a:cxnLst/>
          <a:rect l="0" t="0" r="0" b="0"/>
          <a:pathLst>
            <a:path>
              <a:moveTo>
                <a:pt x="3206675" y="0"/>
              </a:moveTo>
              <a:lnTo>
                <a:pt x="3206675" y="277935"/>
              </a:lnTo>
              <a:lnTo>
                <a:pt x="0" y="277935"/>
              </a:lnTo>
              <a:lnTo>
                <a:pt x="0" y="2920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CB097-BD0F-9A4B-8BD2-05E7DCE26544}">
      <dsp:nvSpPr>
        <dsp:cNvPr id="0" name=""/>
        <dsp:cNvSpPr/>
      </dsp:nvSpPr>
      <dsp:spPr>
        <a:xfrm>
          <a:off x="2561582" y="646639"/>
          <a:ext cx="1982946" cy="6536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10258-EEB1-5840-BCCB-AE559E0D52A7}">
      <dsp:nvSpPr>
        <dsp:cNvPr id="0" name=""/>
        <dsp:cNvSpPr/>
      </dsp:nvSpPr>
      <dsp:spPr>
        <a:xfrm>
          <a:off x="2578558" y="662766"/>
          <a:ext cx="1982946" cy="653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Fósturköfnun</a:t>
          </a:r>
          <a:endParaRPr lang="en-US" sz="2400" b="1" kern="1200" dirty="0"/>
        </a:p>
      </dsp:txBody>
      <dsp:txXfrm>
        <a:off x="2578558" y="662766"/>
        <a:ext cx="1982946" cy="653689"/>
      </dsp:txXfrm>
    </dsp:sp>
    <dsp:sp modelId="{2E98E00E-B2CB-9444-ADBC-C28E0502F265}">
      <dsp:nvSpPr>
        <dsp:cNvPr id="0" name=""/>
        <dsp:cNvSpPr/>
      </dsp:nvSpPr>
      <dsp:spPr>
        <a:xfrm>
          <a:off x="4432598" y="1246383"/>
          <a:ext cx="1477163" cy="583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49730-0D99-EA49-A2D7-FFB433E1BFB5}">
      <dsp:nvSpPr>
        <dsp:cNvPr id="0" name=""/>
        <dsp:cNvSpPr/>
      </dsp:nvSpPr>
      <dsp:spPr>
        <a:xfrm>
          <a:off x="4449574" y="1262510"/>
          <a:ext cx="1477163" cy="5837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  <a:cs typeface="Abadi MT Condensed Extra Bold"/>
            </a:rPr>
            <a:t>Poor condition at birth from lack of oxygen</a:t>
          </a:r>
          <a:endParaRPr lang="en-US" sz="1600" b="1" kern="1200" dirty="0">
            <a:latin typeface="+mn-lt"/>
            <a:cs typeface="Abadi MT Condensed Extra Bold"/>
          </a:endParaRPr>
        </a:p>
      </dsp:txBody>
      <dsp:txXfrm>
        <a:off x="4449574" y="1262510"/>
        <a:ext cx="1477163" cy="583770"/>
      </dsp:txXfrm>
    </dsp:sp>
    <dsp:sp modelId="{A5B19998-3E21-5E4C-9653-F10335A30A42}">
      <dsp:nvSpPr>
        <dsp:cNvPr id="0" name=""/>
        <dsp:cNvSpPr/>
      </dsp:nvSpPr>
      <dsp:spPr>
        <a:xfrm>
          <a:off x="2746874" y="1939870"/>
          <a:ext cx="2744680" cy="1140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06254-29FB-F240-9D07-059072B54646}">
      <dsp:nvSpPr>
        <dsp:cNvPr id="0" name=""/>
        <dsp:cNvSpPr/>
      </dsp:nvSpPr>
      <dsp:spPr>
        <a:xfrm>
          <a:off x="2763850" y="1955997"/>
          <a:ext cx="2744680" cy="1140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Hypoxic Ischemic Encephalopathy (HIE)</a:t>
          </a:r>
          <a:endParaRPr lang="en-US" sz="2400" b="1" kern="1200" dirty="0"/>
        </a:p>
      </dsp:txBody>
      <dsp:txXfrm>
        <a:off x="2763850" y="1955997"/>
        <a:ext cx="2744680" cy="1140932"/>
      </dsp:txXfrm>
    </dsp:sp>
    <dsp:sp modelId="{C301D8DC-9C3C-314F-AC8B-160ABD2A4F7B}">
      <dsp:nvSpPr>
        <dsp:cNvPr id="0" name=""/>
        <dsp:cNvSpPr/>
      </dsp:nvSpPr>
      <dsp:spPr>
        <a:xfrm>
          <a:off x="43550" y="3372892"/>
          <a:ext cx="1737979" cy="6991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79B2B-7CA4-2341-A99F-A31058B66E48}">
      <dsp:nvSpPr>
        <dsp:cNvPr id="0" name=""/>
        <dsp:cNvSpPr/>
      </dsp:nvSpPr>
      <dsp:spPr>
        <a:xfrm>
          <a:off x="60525" y="3389019"/>
          <a:ext cx="1737979" cy="69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Kl</a:t>
          </a:r>
          <a:r>
            <a:rPr lang="is-IS" sz="2400" b="1" kern="1200" dirty="0" smtClean="0"/>
            <a:t>ínísk skoðun</a:t>
          </a:r>
          <a:endParaRPr lang="en-US" sz="2400" b="1" kern="1200" dirty="0"/>
        </a:p>
      </dsp:txBody>
      <dsp:txXfrm>
        <a:off x="60525" y="3389019"/>
        <a:ext cx="1737979" cy="699135"/>
      </dsp:txXfrm>
    </dsp:sp>
    <dsp:sp modelId="{C35DDB62-A03B-3C46-BD28-EF97296F8164}">
      <dsp:nvSpPr>
        <dsp:cNvPr id="0" name=""/>
        <dsp:cNvSpPr/>
      </dsp:nvSpPr>
      <dsp:spPr>
        <a:xfrm>
          <a:off x="1488533" y="4265149"/>
          <a:ext cx="1583699" cy="564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3F223B-7B00-7F4A-825A-6D6CF38AF647}">
      <dsp:nvSpPr>
        <dsp:cNvPr id="0" name=""/>
        <dsp:cNvSpPr/>
      </dsp:nvSpPr>
      <dsp:spPr>
        <a:xfrm>
          <a:off x="1505509" y="4281275"/>
          <a:ext cx="1583699" cy="5645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Meðferð</a:t>
          </a:r>
          <a:endParaRPr lang="en-US" sz="2400" b="1" kern="1200" dirty="0"/>
        </a:p>
      </dsp:txBody>
      <dsp:txXfrm>
        <a:off x="1505509" y="4281275"/>
        <a:ext cx="1583699" cy="564574"/>
      </dsp:txXfrm>
    </dsp:sp>
    <dsp:sp modelId="{79751F9E-084D-964D-8A7B-1DFE2CF08E7F}">
      <dsp:nvSpPr>
        <dsp:cNvPr id="0" name=""/>
        <dsp:cNvSpPr/>
      </dsp:nvSpPr>
      <dsp:spPr>
        <a:xfrm>
          <a:off x="4211092" y="3643528"/>
          <a:ext cx="1719366" cy="5941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7AD307-96E9-B647-A07B-62217F64F109}">
      <dsp:nvSpPr>
        <dsp:cNvPr id="0" name=""/>
        <dsp:cNvSpPr/>
      </dsp:nvSpPr>
      <dsp:spPr>
        <a:xfrm>
          <a:off x="4228068" y="3659654"/>
          <a:ext cx="1719366" cy="5941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Horfur</a:t>
          </a:r>
          <a:endParaRPr lang="en-US" sz="2400" b="1" kern="1200" dirty="0"/>
        </a:p>
      </dsp:txBody>
      <dsp:txXfrm>
        <a:off x="4228068" y="3659654"/>
        <a:ext cx="1719366" cy="594175"/>
      </dsp:txXfrm>
    </dsp:sp>
    <dsp:sp modelId="{B49F1E28-93F7-5B4B-98B5-0788550851E7}">
      <dsp:nvSpPr>
        <dsp:cNvPr id="0" name=""/>
        <dsp:cNvSpPr/>
      </dsp:nvSpPr>
      <dsp:spPr>
        <a:xfrm>
          <a:off x="5366319" y="4566647"/>
          <a:ext cx="2406434" cy="70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CF8820-5F9B-0F49-B509-647687EDC27F}">
      <dsp:nvSpPr>
        <dsp:cNvPr id="0" name=""/>
        <dsp:cNvSpPr/>
      </dsp:nvSpPr>
      <dsp:spPr>
        <a:xfrm>
          <a:off x="5383295" y="4582774"/>
          <a:ext cx="2406434" cy="708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Meingerð</a:t>
          </a:r>
          <a:endParaRPr lang="en-US" sz="2400" b="1" kern="1200" dirty="0"/>
        </a:p>
      </dsp:txBody>
      <dsp:txXfrm>
        <a:off x="5383295" y="4582774"/>
        <a:ext cx="2406434" cy="708824"/>
      </dsp:txXfrm>
    </dsp:sp>
    <dsp:sp modelId="{5DD20B5F-2EC1-7A46-8E90-FC49D250232C}">
      <dsp:nvSpPr>
        <dsp:cNvPr id="0" name=""/>
        <dsp:cNvSpPr/>
      </dsp:nvSpPr>
      <dsp:spPr>
        <a:xfrm>
          <a:off x="5538737" y="2192832"/>
          <a:ext cx="1455819" cy="746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2B680-F336-5149-8454-D02DE9DDC476}">
      <dsp:nvSpPr>
        <dsp:cNvPr id="0" name=""/>
        <dsp:cNvSpPr/>
      </dsp:nvSpPr>
      <dsp:spPr>
        <a:xfrm>
          <a:off x="5555712" y="2208959"/>
          <a:ext cx="1455819" cy="746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Acute brain dysfunction</a:t>
          </a:r>
          <a:endParaRPr lang="en-US" sz="2000" b="1" kern="1200" dirty="0">
            <a:latin typeface="+mn-lt"/>
          </a:endParaRPr>
        </a:p>
      </dsp:txBody>
      <dsp:txXfrm>
        <a:off x="5555712" y="2208959"/>
        <a:ext cx="1455819" cy="7468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45D9E-0052-294D-A76C-342A83648875}">
      <dsp:nvSpPr>
        <dsp:cNvPr id="0" name=""/>
        <dsp:cNvSpPr/>
      </dsp:nvSpPr>
      <dsp:spPr>
        <a:xfrm>
          <a:off x="3066273" y="1764890"/>
          <a:ext cx="2370881" cy="358863"/>
        </a:xfrm>
        <a:custGeom>
          <a:avLst/>
          <a:gdLst/>
          <a:ahLst/>
          <a:cxnLst/>
          <a:rect l="0" t="0" r="0" b="0"/>
          <a:pathLst>
            <a:path>
              <a:moveTo>
                <a:pt x="2370881" y="0"/>
              </a:moveTo>
              <a:lnTo>
                <a:pt x="2370881" y="292659"/>
              </a:lnTo>
              <a:lnTo>
                <a:pt x="0" y="292659"/>
              </a:lnTo>
              <a:lnTo>
                <a:pt x="0" y="35886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18C2C-D638-FA4C-A356-A754AE6E308D}">
      <dsp:nvSpPr>
        <dsp:cNvPr id="0" name=""/>
        <dsp:cNvSpPr/>
      </dsp:nvSpPr>
      <dsp:spPr>
        <a:xfrm>
          <a:off x="6334865" y="3468630"/>
          <a:ext cx="820992" cy="385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542"/>
              </a:lnTo>
              <a:lnTo>
                <a:pt x="820992" y="319542"/>
              </a:lnTo>
              <a:lnTo>
                <a:pt x="820992" y="38574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206F0C-3E7C-0D44-9A37-960C0598D278}">
      <dsp:nvSpPr>
        <dsp:cNvPr id="0" name=""/>
        <dsp:cNvSpPr/>
      </dsp:nvSpPr>
      <dsp:spPr>
        <a:xfrm>
          <a:off x="4214971" y="3468630"/>
          <a:ext cx="2119893" cy="1365190"/>
        </a:xfrm>
        <a:custGeom>
          <a:avLst/>
          <a:gdLst/>
          <a:ahLst/>
          <a:cxnLst/>
          <a:rect l="0" t="0" r="0" b="0"/>
          <a:pathLst>
            <a:path>
              <a:moveTo>
                <a:pt x="2119893" y="0"/>
              </a:moveTo>
              <a:lnTo>
                <a:pt x="2119893" y="1298986"/>
              </a:lnTo>
              <a:lnTo>
                <a:pt x="0" y="1298986"/>
              </a:lnTo>
              <a:lnTo>
                <a:pt x="0" y="136519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3F4A3-0454-AE42-B916-223A9A77FAEF}">
      <dsp:nvSpPr>
        <dsp:cNvPr id="0" name=""/>
        <dsp:cNvSpPr/>
      </dsp:nvSpPr>
      <dsp:spPr>
        <a:xfrm>
          <a:off x="2962186" y="3468630"/>
          <a:ext cx="3372679" cy="449515"/>
        </a:xfrm>
        <a:custGeom>
          <a:avLst/>
          <a:gdLst/>
          <a:ahLst/>
          <a:cxnLst/>
          <a:rect l="0" t="0" r="0" b="0"/>
          <a:pathLst>
            <a:path>
              <a:moveTo>
                <a:pt x="3372679" y="0"/>
              </a:moveTo>
              <a:lnTo>
                <a:pt x="3372679" y="383310"/>
              </a:lnTo>
              <a:lnTo>
                <a:pt x="0" y="383310"/>
              </a:lnTo>
              <a:lnTo>
                <a:pt x="0" y="44951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D4DA7-2F6D-7840-9A5E-F06A01B1EA03}">
      <dsp:nvSpPr>
        <dsp:cNvPr id="0" name=""/>
        <dsp:cNvSpPr/>
      </dsp:nvSpPr>
      <dsp:spPr>
        <a:xfrm>
          <a:off x="977479" y="3468630"/>
          <a:ext cx="5357385" cy="421633"/>
        </a:xfrm>
        <a:custGeom>
          <a:avLst/>
          <a:gdLst/>
          <a:ahLst/>
          <a:cxnLst/>
          <a:rect l="0" t="0" r="0" b="0"/>
          <a:pathLst>
            <a:path>
              <a:moveTo>
                <a:pt x="5357385" y="0"/>
              </a:moveTo>
              <a:lnTo>
                <a:pt x="5357385" y="355429"/>
              </a:lnTo>
              <a:lnTo>
                <a:pt x="0" y="355429"/>
              </a:lnTo>
              <a:lnTo>
                <a:pt x="0" y="42163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1D5C4-7CA2-B14B-ACF1-6FF2ED707E5C}">
      <dsp:nvSpPr>
        <dsp:cNvPr id="0" name=""/>
        <dsp:cNvSpPr/>
      </dsp:nvSpPr>
      <dsp:spPr>
        <a:xfrm>
          <a:off x="5437154" y="1764890"/>
          <a:ext cx="897710" cy="588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69"/>
              </a:lnTo>
              <a:lnTo>
                <a:pt x="897710" y="522269"/>
              </a:lnTo>
              <a:lnTo>
                <a:pt x="897710" y="58847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DF2B6-BE74-964D-B4CC-A55BD8C21D90}">
      <dsp:nvSpPr>
        <dsp:cNvPr id="0" name=""/>
        <dsp:cNvSpPr/>
      </dsp:nvSpPr>
      <dsp:spPr>
        <a:xfrm>
          <a:off x="4234349" y="682611"/>
          <a:ext cx="2405610" cy="1082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01FC5E-DCF1-FF44-BF83-B7B8D560A1CD}">
      <dsp:nvSpPr>
        <dsp:cNvPr id="0" name=""/>
        <dsp:cNvSpPr/>
      </dsp:nvSpPr>
      <dsp:spPr>
        <a:xfrm>
          <a:off x="4313754" y="758046"/>
          <a:ext cx="2405610" cy="1082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Horfur</a:t>
          </a:r>
          <a:endParaRPr lang="en-US" sz="3200" kern="1200" dirty="0"/>
        </a:p>
      </dsp:txBody>
      <dsp:txXfrm>
        <a:off x="4313754" y="758046"/>
        <a:ext cx="2405610" cy="1082279"/>
      </dsp:txXfrm>
    </dsp:sp>
    <dsp:sp modelId="{F503B738-1DFA-784C-9AF8-CE5EB109F498}">
      <dsp:nvSpPr>
        <dsp:cNvPr id="0" name=""/>
        <dsp:cNvSpPr/>
      </dsp:nvSpPr>
      <dsp:spPr>
        <a:xfrm>
          <a:off x="4780782" y="2353364"/>
          <a:ext cx="3108166" cy="1115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A1A5A-16B2-E347-BB49-DFAF175CD133}">
      <dsp:nvSpPr>
        <dsp:cNvPr id="0" name=""/>
        <dsp:cNvSpPr/>
      </dsp:nvSpPr>
      <dsp:spPr>
        <a:xfrm>
          <a:off x="4860187" y="2428799"/>
          <a:ext cx="3108166" cy="1115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25%</a:t>
          </a:r>
          <a:r>
            <a:rPr lang="en-US" sz="2400" kern="1200" baseline="0" dirty="0" smtClean="0"/>
            <a:t> </a:t>
          </a:r>
          <a:r>
            <a:rPr lang="is-IS" sz="2400" kern="1200" dirty="0" smtClean="0"/>
            <a:t>fá alvarlegar fatlanir</a:t>
          </a:r>
          <a:endParaRPr lang="en-US" sz="2400" kern="1200" dirty="0"/>
        </a:p>
      </dsp:txBody>
      <dsp:txXfrm>
        <a:off x="4860187" y="2428799"/>
        <a:ext cx="3108166" cy="1115266"/>
      </dsp:txXfrm>
    </dsp:sp>
    <dsp:sp modelId="{3204F620-3666-2D43-ABA5-39121C338971}">
      <dsp:nvSpPr>
        <dsp:cNvPr id="0" name=""/>
        <dsp:cNvSpPr/>
      </dsp:nvSpPr>
      <dsp:spPr>
        <a:xfrm>
          <a:off x="92685" y="3890264"/>
          <a:ext cx="1769588" cy="809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D5C68-C83A-F440-8B95-61DF7F9CB43E}">
      <dsp:nvSpPr>
        <dsp:cNvPr id="0" name=""/>
        <dsp:cNvSpPr/>
      </dsp:nvSpPr>
      <dsp:spPr>
        <a:xfrm>
          <a:off x="172090" y="3965699"/>
          <a:ext cx="1769588" cy="80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Heilalömun</a:t>
          </a:r>
          <a:r>
            <a:rPr lang="en-US" sz="2400" kern="1200" baseline="0" dirty="0" smtClean="0"/>
            <a:t> (CP)</a:t>
          </a:r>
          <a:endParaRPr lang="en-US" sz="2400" kern="1200" dirty="0"/>
        </a:p>
      </dsp:txBody>
      <dsp:txXfrm>
        <a:off x="172090" y="3965699"/>
        <a:ext cx="1769588" cy="809690"/>
      </dsp:txXfrm>
    </dsp:sp>
    <dsp:sp modelId="{42A07674-408C-E74B-AA1A-C1BDDB4CCAC4}">
      <dsp:nvSpPr>
        <dsp:cNvPr id="0" name=""/>
        <dsp:cNvSpPr/>
      </dsp:nvSpPr>
      <dsp:spPr>
        <a:xfrm>
          <a:off x="2105313" y="3918145"/>
          <a:ext cx="1713746" cy="678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6BDA3E-508D-4544-BCF8-5322F7678D2E}">
      <dsp:nvSpPr>
        <dsp:cNvPr id="0" name=""/>
        <dsp:cNvSpPr/>
      </dsp:nvSpPr>
      <dsp:spPr>
        <a:xfrm>
          <a:off x="2184718" y="3993580"/>
          <a:ext cx="1713746" cy="678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Flogaveiki</a:t>
          </a:r>
          <a:endParaRPr lang="en-US" sz="2400" kern="1200" dirty="0"/>
        </a:p>
      </dsp:txBody>
      <dsp:txXfrm>
        <a:off x="2184718" y="3993580"/>
        <a:ext cx="1713746" cy="678405"/>
      </dsp:txXfrm>
    </dsp:sp>
    <dsp:sp modelId="{7ADF4DFC-CA12-1042-8865-7553975B8FBE}">
      <dsp:nvSpPr>
        <dsp:cNvPr id="0" name=""/>
        <dsp:cNvSpPr/>
      </dsp:nvSpPr>
      <dsp:spPr>
        <a:xfrm>
          <a:off x="3062877" y="4833821"/>
          <a:ext cx="2304187" cy="78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AFCDFD-4DE9-254F-B9E2-A59F07F3CD2A}">
      <dsp:nvSpPr>
        <dsp:cNvPr id="0" name=""/>
        <dsp:cNvSpPr/>
      </dsp:nvSpPr>
      <dsp:spPr>
        <a:xfrm>
          <a:off x="3142283" y="4909256"/>
          <a:ext cx="2304187" cy="786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þroskahömlun</a:t>
          </a:r>
          <a:endParaRPr lang="en-US" sz="2400" kern="1200" dirty="0"/>
        </a:p>
      </dsp:txBody>
      <dsp:txXfrm>
        <a:off x="3142283" y="4909256"/>
        <a:ext cx="2304187" cy="786519"/>
      </dsp:txXfrm>
    </dsp:sp>
    <dsp:sp modelId="{AB69145B-8011-3B4E-A624-A55A6175FF7F}">
      <dsp:nvSpPr>
        <dsp:cNvPr id="0" name=""/>
        <dsp:cNvSpPr/>
      </dsp:nvSpPr>
      <dsp:spPr>
        <a:xfrm>
          <a:off x="5826185" y="3854377"/>
          <a:ext cx="2659346" cy="8738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3B814B-BB82-6847-82CB-79EDBA4C5157}">
      <dsp:nvSpPr>
        <dsp:cNvPr id="0" name=""/>
        <dsp:cNvSpPr/>
      </dsp:nvSpPr>
      <dsp:spPr>
        <a:xfrm>
          <a:off x="5905590" y="3929812"/>
          <a:ext cx="2659346" cy="873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Sj</a:t>
          </a:r>
          <a:r>
            <a:rPr lang="is-IS" sz="2400" kern="1200" dirty="0" smtClean="0"/>
            <a:t>ónskerðingu</a:t>
          </a:r>
          <a:endParaRPr lang="en-US" sz="2400" kern="1200" dirty="0"/>
        </a:p>
      </dsp:txBody>
      <dsp:txXfrm>
        <a:off x="5905590" y="3929812"/>
        <a:ext cx="2659346" cy="873853"/>
      </dsp:txXfrm>
    </dsp:sp>
    <dsp:sp modelId="{922622A0-EB88-DA49-B5AB-E7F0DC24161B}">
      <dsp:nvSpPr>
        <dsp:cNvPr id="0" name=""/>
        <dsp:cNvSpPr/>
      </dsp:nvSpPr>
      <dsp:spPr>
        <a:xfrm>
          <a:off x="1780543" y="2123754"/>
          <a:ext cx="2571458" cy="969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19071-9031-8347-9A0B-BA778BED85DD}">
      <dsp:nvSpPr>
        <dsp:cNvPr id="0" name=""/>
        <dsp:cNvSpPr/>
      </dsp:nvSpPr>
      <dsp:spPr>
        <a:xfrm>
          <a:off x="1859949" y="2199189"/>
          <a:ext cx="2571458" cy="969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15% </a:t>
          </a:r>
          <a:r>
            <a:rPr lang="en-US" sz="2400" kern="1200" dirty="0" err="1" smtClean="0"/>
            <a:t>deyja</a:t>
          </a:r>
          <a:r>
            <a:rPr lang="en-US" sz="2400" kern="1200" dirty="0" smtClean="0"/>
            <a:t> </a:t>
          </a:r>
          <a:r>
            <a:rPr lang="is-IS" sz="2400" kern="1200" dirty="0" smtClean="0"/>
            <a:t>á nýburaskeiði</a:t>
          </a:r>
          <a:endParaRPr lang="en-US" sz="2400" kern="1200" dirty="0"/>
        </a:p>
      </dsp:txBody>
      <dsp:txXfrm>
        <a:off x="1859949" y="2199189"/>
        <a:ext cx="2571458" cy="969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E4804-1CF6-4EB5-AEB3-045B1C69C30F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4310-E6A0-4F3F-97CF-D7E45BF4A3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46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Central to any discussion on perinatal asphyxia is the distinction between asphyxia and hypoxic-ischemic encephalopathy. And</a:t>
            </a:r>
            <a:r>
              <a:rPr lang="en-US" baseline="0" dirty="0" smtClean="0"/>
              <a:t> this talk is on HIE </a:t>
            </a:r>
            <a:r>
              <a:rPr lang="en-US" dirty="0" smtClean="0"/>
              <a:t> which is the serious</a:t>
            </a:r>
            <a:r>
              <a:rPr lang="en-US" baseline="0" dirty="0" smtClean="0"/>
              <a:t> consequence of asphyxia </a:t>
            </a:r>
          </a:p>
          <a:p>
            <a:r>
              <a:rPr lang="en-US" baseline="0" dirty="0" smtClean="0"/>
              <a:t>And to come to treatment and outcome we have to spend some time on how to assess the patients.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90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Þetta er barn með hypoxic ischemic encephalopathy, sem er skilgreiningin á þeim skaða sem verður í heilavef við fósturköfnun. 1-3 börn fá HIE á hver 1000 fædd í vestrænum löndum en í löndum þar sem fæðingarhjálp og mæðravernd er lítil eða engin þá eru það allt upp í 26 á hver 1000 fædd.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Dánartíðni í öllum hópnum er um 10-15% og 25% af þeim sem lifa af fá alvarlegar fatlanir svo sem CP flogaveiki og vitsmunaskerðingu. Þetta er allur hópurinn. Næstum helmingur af þeim sem eru kældir, sem eru HIE gráða 2 og 3, annaðhvort deyja eða fá alvarlegar fatlanir.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39DAA-E512-9D49-9709-A7699A5754DD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3588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have stabilized the patients and identified the</a:t>
            </a:r>
            <a:r>
              <a:rPr lang="en-US" baseline="0" dirty="0" smtClean="0"/>
              <a:t> risk for neurological damage therapeutic hypothermia is recommended for all infants with clinical signs of HIE II and III.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28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divide the babies with signs of encephalopathy into three groups according to the severity of neurological signs. This baby has a central muscular </a:t>
            </a:r>
            <a:r>
              <a:rPr lang="en-US" baseline="0" dirty="0" err="1" smtClean="0"/>
              <a:t>hypotonia</a:t>
            </a:r>
            <a:r>
              <a:rPr lang="en-US" baseline="0" dirty="0" smtClean="0"/>
              <a:t> with a strong distal flexion. The level of </a:t>
            </a:r>
            <a:r>
              <a:rPr lang="en-US" baseline="0" dirty="0" err="1" smtClean="0"/>
              <a:t>conciousness</a:t>
            </a:r>
            <a:r>
              <a:rPr lang="en-US" baseline="0" dirty="0" smtClean="0"/>
              <a:t> is lethargic. Maybe difficult to see from a picture, but if you look closely…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47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infant suffering severe HIE. </a:t>
            </a:r>
            <a:r>
              <a:rPr lang="en-US" baseline="0" dirty="0" err="1" smtClean="0"/>
              <a:t>Unconcious</a:t>
            </a:r>
            <a:r>
              <a:rPr lang="en-US" baseline="0" dirty="0" smtClean="0"/>
              <a:t>, flaccid, reflexes absent.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36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</a:t>
            </a:r>
            <a:r>
              <a:rPr lang="en-US" dirty="0" smtClean="0"/>
              <a:t> it is one of the most commonly recognized causes of severe, long-term neurologic deficits in children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outcome for the whole HIE group of infants but it varies much between those with mild and severe symptoms.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FD001-B05C-D848-8F21-F5E14B53229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317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AF48-7EA8-4EFC-97D2-EF99B1D95EB6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C092-D8F8-491B-9A6E-0017349394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49" y="738953"/>
            <a:ext cx="8229600" cy="2111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is-IS" sz="4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ósturköfnun</a:t>
            </a:r>
            <a:endParaRPr lang="en-US" sz="4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7906"/>
            <a:ext cx="8229600" cy="408016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sz="3500" b="1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sz="35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			</a:t>
            </a:r>
            <a:endParaRPr lang="en-US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 smtClean="0"/>
              <a:t>			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i="1" dirty="0" err="1" smtClean="0"/>
              <a:t>Kristín</a:t>
            </a:r>
            <a:r>
              <a:rPr lang="en-US" sz="1800" b="1" i="1" dirty="0" smtClean="0"/>
              <a:t> </a:t>
            </a:r>
            <a:r>
              <a:rPr lang="en-US" sz="1800" b="1" i="1" smtClean="0"/>
              <a:t>Leifsdóttir</a:t>
            </a:r>
            <a:endParaRPr lang="en-US" sz="1800" b="1" i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b="1" i="1" dirty="0" smtClean="0"/>
              <a:t>N</a:t>
            </a:r>
            <a:r>
              <a:rPr lang="is-IS" sz="1800" b="1" i="1" dirty="0" smtClean="0"/>
              <a:t>ýburalæknir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á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Vökudeild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barnasp</a:t>
            </a:r>
            <a:r>
              <a:rPr lang="is-IS" sz="1800" b="1" i="1" dirty="0" smtClean="0"/>
              <a:t>ítala hringsins</a:t>
            </a:r>
            <a:endParaRPr lang="en-US" sz="1800" b="1" i="1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sz="2400" i="1" dirty="0">
              <a:latin typeface="Apple Chancery"/>
              <a:cs typeface="Apple Chancery"/>
            </a:endParaRP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</p:txBody>
      </p:sp>
      <p:pic>
        <p:nvPicPr>
          <p:cNvPr id="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99" y="182511"/>
            <a:ext cx="7239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6" descr="LHS-merki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7" y="182511"/>
            <a:ext cx="1120775" cy="6746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U5839P18DT201107291359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31" y="3070914"/>
            <a:ext cx="1731435" cy="172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94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Endurlífgun er hafin með </a:t>
            </a:r>
            <a:r>
              <a:rPr lang="is-IS" dirty="0" err="1" smtClean="0"/>
              <a:t>ventilation</a:t>
            </a:r>
            <a:r>
              <a:rPr lang="is-IS" dirty="0" smtClean="0"/>
              <a:t>, hjartahnoði, </a:t>
            </a:r>
            <a:r>
              <a:rPr lang="is-IS" dirty="0" err="1" smtClean="0"/>
              <a:t>intubation</a:t>
            </a:r>
            <a:r>
              <a:rPr lang="is-IS" dirty="0" smtClean="0"/>
              <a:t>, </a:t>
            </a:r>
            <a:r>
              <a:rPr lang="is-IS" dirty="0" err="1" smtClean="0"/>
              <a:t>adrenalini</a:t>
            </a:r>
            <a:r>
              <a:rPr lang="is-IS" dirty="0" smtClean="0"/>
              <a:t> í </a:t>
            </a:r>
            <a:r>
              <a:rPr lang="is-IS" dirty="0" err="1" smtClean="0"/>
              <a:t>naflavenu</a:t>
            </a:r>
            <a:endParaRPr lang="is-IS" dirty="0"/>
          </a:p>
          <a:p>
            <a:pPr>
              <a:buNone/>
            </a:pPr>
            <a:r>
              <a:rPr lang="is-IS" dirty="0" smtClean="0"/>
              <a:t> </a:t>
            </a:r>
          </a:p>
          <a:p>
            <a:r>
              <a:rPr lang="is-IS" dirty="0" smtClean="0"/>
              <a:t>Hjartsláttur kemur upp en áfram </a:t>
            </a:r>
            <a:r>
              <a:rPr lang="is-IS" dirty="0" err="1" smtClean="0"/>
              <a:t>hypoton</a:t>
            </a:r>
            <a:r>
              <a:rPr lang="is-IS" dirty="0" smtClean="0"/>
              <a:t> og engir öndunartilburðir.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Hver af eftirtöldum fullyrðingum </a:t>
            </a:r>
            <a:r>
              <a:rPr lang="is-I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um súrefnismettun og notkun súrefnis við endurlífgun er </a:t>
            </a:r>
            <a:r>
              <a:rPr lang="is-I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rétt?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is-IS" dirty="0" smtClean="0"/>
              <a:t>Allir heilbrigðir nýburar eiga að vera með rauðan húðlit við 5 mínútna aldur</a:t>
            </a:r>
          </a:p>
          <a:p>
            <a:pPr marL="514350" indent="-514350">
              <a:buFont typeface="+mj-lt"/>
              <a:buAutoNum type="alphaUcPeriod"/>
            </a:pP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r>
              <a:rPr lang="is-IS" dirty="0" smtClean="0"/>
              <a:t>100% O2 er notað við endurlífgun nýbura og síðan minnkað ef hægt er</a:t>
            </a:r>
          </a:p>
          <a:p>
            <a:pPr marL="514350" indent="-514350">
              <a:buFont typeface="+mj-lt"/>
              <a:buAutoNum type="alphaUcPeriod"/>
            </a:pP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r>
              <a:rPr lang="is-IS" dirty="0" smtClean="0"/>
              <a:t>Eðlileg mettun fósturs er 70%</a:t>
            </a:r>
          </a:p>
          <a:p>
            <a:pPr marL="514350" indent="-514350">
              <a:buFont typeface="+mj-lt"/>
              <a:buAutoNum type="alphaUcPeriod"/>
            </a:pP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r>
              <a:rPr lang="is-IS" dirty="0" err="1" smtClean="0"/>
              <a:t>Hyperoxia</a:t>
            </a:r>
            <a:r>
              <a:rPr lang="is-IS" dirty="0" smtClean="0"/>
              <a:t> getur verið skaðleg og ætti því að forðast að nota of mikið O2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Svar: D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s-IS" dirty="0" smtClean="0"/>
              <a:t>Apgar </a:t>
            </a:r>
            <a:r>
              <a:rPr lang="is-IS" dirty="0" err="1" smtClean="0"/>
              <a:t>score</a:t>
            </a:r>
            <a:r>
              <a:rPr lang="is-IS" dirty="0" smtClean="0"/>
              <a:t>: 1, 2, 4 og 7 við 1, 5, 10 og 15 </a:t>
            </a:r>
            <a:r>
              <a:rPr lang="is-IS" dirty="0" err="1" smtClean="0"/>
              <a:t>min</a:t>
            </a:r>
            <a:r>
              <a:rPr lang="is-IS"/>
              <a:t> </a:t>
            </a:r>
            <a:r>
              <a:rPr lang="is-IS" smtClean="0"/>
              <a:t>aldur</a:t>
            </a:r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Barnið er flutt yfir á Vökudeild í öndunarvél</a:t>
            </a:r>
          </a:p>
          <a:p>
            <a:pPr>
              <a:buNone/>
            </a:pPr>
            <a:endParaRPr lang="is-IS" dirty="0"/>
          </a:p>
          <a:p>
            <a:pPr>
              <a:buNone/>
            </a:pPr>
            <a:r>
              <a:rPr lang="is-IS" dirty="0" smtClean="0"/>
              <a:t> Slagæðarblóð er tekið úr naflastreng og sýnir: </a:t>
            </a:r>
            <a:r>
              <a:rPr lang="is-IS" b="1" dirty="0" err="1" smtClean="0"/>
              <a:t>pH</a:t>
            </a:r>
            <a:r>
              <a:rPr lang="is-IS" b="1" dirty="0" smtClean="0"/>
              <a:t> 6,7, Pco</a:t>
            </a:r>
            <a:r>
              <a:rPr lang="is-IS" sz="2400" b="1" dirty="0" smtClean="0"/>
              <a:t>2 </a:t>
            </a:r>
            <a:r>
              <a:rPr lang="is-IS" b="1" dirty="0" smtClean="0"/>
              <a:t>127 </a:t>
            </a:r>
            <a:r>
              <a:rPr lang="is-IS" b="1" dirty="0" err="1"/>
              <a:t>mmHg</a:t>
            </a:r>
            <a:r>
              <a:rPr lang="is-IS" b="1" dirty="0" smtClean="0"/>
              <a:t>, BE (base </a:t>
            </a:r>
            <a:r>
              <a:rPr lang="is-IS" b="1" dirty="0" err="1" smtClean="0"/>
              <a:t>deficit</a:t>
            </a:r>
            <a:r>
              <a:rPr lang="is-IS" b="1" dirty="0" smtClean="0"/>
              <a:t>) -19 </a:t>
            </a:r>
            <a:r>
              <a:rPr lang="is-IS" b="1" dirty="0" err="1" smtClean="0"/>
              <a:t>mEq</a:t>
            </a:r>
            <a:r>
              <a:rPr lang="is-IS" b="1" dirty="0" smtClean="0"/>
              <a:t>/L. 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60"/>
            <a:ext cx="9132613" cy="685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9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29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Hvernig túlkum við þetta blóðgas?</a:t>
            </a:r>
            <a:endParaRPr lang="en-US" sz="29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b="1" dirty="0" err="1" smtClean="0"/>
              <a:t>pH</a:t>
            </a:r>
            <a:r>
              <a:rPr lang="is-IS" b="1" dirty="0" smtClean="0"/>
              <a:t> 6,7, </a:t>
            </a:r>
          </a:p>
          <a:p>
            <a:endParaRPr lang="is-IS" b="1" dirty="0"/>
          </a:p>
          <a:p>
            <a:r>
              <a:rPr lang="is-IS" b="1" dirty="0" smtClean="0"/>
              <a:t>Pco</a:t>
            </a:r>
            <a:r>
              <a:rPr lang="is-IS" sz="2000" b="1" dirty="0" smtClean="0"/>
              <a:t>2 </a:t>
            </a:r>
            <a:r>
              <a:rPr lang="is-IS" b="1" dirty="0" smtClean="0"/>
              <a:t>127 </a:t>
            </a:r>
            <a:r>
              <a:rPr lang="is-IS" b="1" dirty="0" err="1" smtClean="0"/>
              <a:t>mmHg</a:t>
            </a:r>
            <a:r>
              <a:rPr lang="is-IS" b="1" dirty="0" smtClean="0"/>
              <a:t>, </a:t>
            </a:r>
          </a:p>
          <a:p>
            <a:endParaRPr lang="is-IS" b="1" dirty="0"/>
          </a:p>
          <a:p>
            <a:r>
              <a:rPr lang="is-IS" b="1" dirty="0" smtClean="0"/>
              <a:t>BE (base </a:t>
            </a:r>
            <a:r>
              <a:rPr lang="is-IS" b="1" dirty="0" err="1" smtClean="0"/>
              <a:t>deficit</a:t>
            </a:r>
            <a:r>
              <a:rPr lang="is-IS" b="1" dirty="0" smtClean="0"/>
              <a:t>) -19 </a:t>
            </a:r>
            <a:r>
              <a:rPr lang="is-IS" b="1" dirty="0" err="1" smtClean="0"/>
              <a:t>mEq</a:t>
            </a:r>
            <a:r>
              <a:rPr lang="is-IS" b="1" dirty="0" smtClean="0"/>
              <a:t>/L.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is-IS" dirty="0" err="1" smtClean="0"/>
              <a:t>Respiratorísk</a:t>
            </a:r>
            <a:r>
              <a:rPr lang="is-IS" dirty="0" smtClean="0"/>
              <a:t> </a:t>
            </a:r>
            <a:r>
              <a:rPr lang="is-IS" dirty="0" err="1" smtClean="0"/>
              <a:t>acidosa</a:t>
            </a: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r>
              <a:rPr lang="is-IS" dirty="0" err="1" smtClean="0"/>
              <a:t>Metabolísk</a:t>
            </a:r>
            <a:r>
              <a:rPr lang="is-IS" dirty="0" smtClean="0"/>
              <a:t> </a:t>
            </a:r>
            <a:r>
              <a:rPr lang="is-IS" dirty="0" err="1" smtClean="0"/>
              <a:t>acidosa</a:t>
            </a: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r>
              <a:rPr lang="is-IS" dirty="0" err="1" smtClean="0"/>
              <a:t>Compenseruð</a:t>
            </a:r>
            <a:r>
              <a:rPr lang="is-IS" dirty="0" smtClean="0"/>
              <a:t> </a:t>
            </a:r>
            <a:r>
              <a:rPr lang="is-IS" dirty="0" err="1" smtClean="0"/>
              <a:t>metabolísk</a:t>
            </a:r>
            <a:r>
              <a:rPr lang="is-IS" dirty="0" smtClean="0"/>
              <a:t> </a:t>
            </a:r>
            <a:r>
              <a:rPr lang="is-IS" dirty="0" err="1" smtClean="0"/>
              <a:t>acidosa</a:t>
            </a: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endParaRPr lang="is-IS" dirty="0" smtClean="0"/>
          </a:p>
          <a:p>
            <a:pPr marL="514350" indent="-514350">
              <a:buFont typeface="+mj-lt"/>
              <a:buAutoNum type="alphaUcPeriod"/>
            </a:pPr>
            <a:r>
              <a:rPr lang="is-IS" dirty="0" smtClean="0"/>
              <a:t>Blönduð </a:t>
            </a:r>
            <a:r>
              <a:rPr lang="is-IS" dirty="0" err="1" smtClean="0"/>
              <a:t>respiratorisk</a:t>
            </a:r>
            <a:r>
              <a:rPr lang="is-IS" dirty="0" smtClean="0"/>
              <a:t> og </a:t>
            </a:r>
            <a:r>
              <a:rPr lang="is-IS" dirty="0" err="1" smtClean="0"/>
              <a:t>metabolisk</a:t>
            </a:r>
            <a:r>
              <a:rPr lang="is-IS" dirty="0" smtClean="0"/>
              <a:t> </a:t>
            </a:r>
            <a:r>
              <a:rPr lang="is-IS" dirty="0" err="1" smtClean="0"/>
              <a:t>acidosa</a:t>
            </a:r>
            <a:endParaRPr lang="is-I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Svar: 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höfum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meta </a:t>
            </a:r>
            <a:r>
              <a:rPr lang="en-US" dirty="0" err="1"/>
              <a:t>ástand</a:t>
            </a:r>
            <a:r>
              <a:rPr lang="en-US" dirty="0"/>
              <a:t> barns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segja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um </a:t>
            </a:r>
            <a:r>
              <a:rPr lang="en-US" dirty="0" err="1"/>
              <a:t>horfur</a:t>
            </a:r>
            <a:r>
              <a:rPr lang="en-US" dirty="0"/>
              <a:t>: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err="1"/>
              <a:t>Astrup</a:t>
            </a:r>
            <a:r>
              <a:rPr lang="en-US" i="1" dirty="0"/>
              <a:t> 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err="1"/>
              <a:t>Klínísk</a:t>
            </a:r>
            <a:r>
              <a:rPr lang="en-US" i="1" dirty="0"/>
              <a:t> </a:t>
            </a:r>
            <a:r>
              <a:rPr lang="en-US" i="1" dirty="0" err="1"/>
              <a:t>skoðun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err="1" smtClean="0"/>
              <a:t>Heilasíriti</a:t>
            </a: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err="1" smtClean="0"/>
              <a:t>Ómskoðun</a:t>
            </a:r>
            <a:r>
              <a:rPr lang="en-US" i="1" dirty="0" smtClean="0"/>
              <a:t> / MRI</a:t>
            </a:r>
            <a:endParaRPr lang="en-US" i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4735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err="1"/>
              <a:t>Klínísk</a:t>
            </a:r>
            <a:r>
              <a:rPr lang="is-IS" dirty="0"/>
              <a:t> skoðun á Vökudeild: </a:t>
            </a:r>
            <a:r>
              <a:rPr lang="is-IS" sz="29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is-IS" sz="29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sz="29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minnkuð meðvitund (</a:t>
            </a:r>
            <a:r>
              <a:rPr lang="is-IS" dirty="0" err="1" smtClean="0"/>
              <a:t>lethargic</a:t>
            </a:r>
            <a:r>
              <a:rPr lang="is-IS" dirty="0" smtClean="0"/>
              <a:t>) </a:t>
            </a:r>
          </a:p>
          <a:p>
            <a:r>
              <a:rPr lang="is-IS" dirty="0" smtClean="0"/>
              <a:t>fölur, </a:t>
            </a:r>
          </a:p>
          <a:p>
            <a:r>
              <a:rPr lang="is-IS" dirty="0" err="1" smtClean="0"/>
              <a:t>central</a:t>
            </a:r>
            <a:r>
              <a:rPr lang="is-IS" dirty="0" smtClean="0"/>
              <a:t> </a:t>
            </a:r>
            <a:r>
              <a:rPr lang="is-IS" dirty="0" err="1" smtClean="0"/>
              <a:t>hypotonia</a:t>
            </a:r>
            <a:r>
              <a:rPr lang="is-IS" dirty="0" smtClean="0"/>
              <a:t>, </a:t>
            </a:r>
          </a:p>
          <a:p>
            <a:r>
              <a:rPr lang="is-IS" dirty="0" smtClean="0"/>
              <a:t>enginn </a:t>
            </a:r>
            <a:r>
              <a:rPr lang="is-IS" dirty="0" err="1" smtClean="0"/>
              <a:t>sogreflex</a:t>
            </a:r>
            <a:r>
              <a:rPr lang="is-IS" dirty="0" smtClean="0"/>
              <a:t> né </a:t>
            </a:r>
            <a:r>
              <a:rPr lang="is-IS" dirty="0" err="1" smtClean="0"/>
              <a:t>kokreflex</a:t>
            </a:r>
            <a:r>
              <a:rPr lang="is-IS" dirty="0" smtClean="0"/>
              <a:t>. </a:t>
            </a:r>
          </a:p>
          <a:p>
            <a:r>
              <a:rPr lang="is-IS" dirty="0" smtClean="0"/>
              <a:t>Aðrir </a:t>
            </a:r>
            <a:r>
              <a:rPr lang="is-IS" dirty="0" err="1" smtClean="0"/>
              <a:t>reflexar</a:t>
            </a:r>
            <a:r>
              <a:rPr lang="is-IS" dirty="0" smtClean="0"/>
              <a:t> til staðar en minnkaðir. </a:t>
            </a:r>
          </a:p>
          <a:p>
            <a:r>
              <a:rPr lang="is-IS" dirty="0" smtClean="0"/>
              <a:t>Bregst við stungum með smá hreyfingum í útlimum og opnar augun.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Hver er HIE </a:t>
            </a:r>
            <a:r>
              <a:rPr lang="is-IS" dirty="0" err="1" smtClean="0"/>
              <a:t>stigun</a:t>
            </a:r>
            <a:r>
              <a:rPr lang="is-IS" dirty="0" smtClean="0"/>
              <a:t> barnsins?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pPr algn="ctr"/>
            <a:r>
              <a:rPr lang="is-IS" dirty="0" smtClean="0"/>
              <a:t>HIE gráða 1 (mild)</a:t>
            </a:r>
          </a:p>
          <a:p>
            <a:pPr algn="ctr"/>
            <a:endParaRPr lang="is-IS" dirty="0" smtClean="0"/>
          </a:p>
          <a:p>
            <a:pPr algn="ctr"/>
            <a:r>
              <a:rPr lang="is-IS" dirty="0" smtClean="0"/>
              <a:t>HIE gráða 2 (</a:t>
            </a:r>
            <a:r>
              <a:rPr lang="is-IS" dirty="0" err="1" smtClean="0"/>
              <a:t>moderate</a:t>
            </a:r>
            <a:r>
              <a:rPr lang="is-IS" dirty="0" smtClean="0"/>
              <a:t>)</a:t>
            </a:r>
          </a:p>
          <a:p>
            <a:pPr algn="ctr"/>
            <a:endParaRPr lang="is-IS" dirty="0" smtClean="0"/>
          </a:p>
          <a:p>
            <a:pPr algn="ctr"/>
            <a:r>
              <a:rPr lang="is-IS" dirty="0" smtClean="0"/>
              <a:t>HIE gráða 3 (</a:t>
            </a:r>
            <a:r>
              <a:rPr lang="is-IS" dirty="0" err="1" smtClean="0"/>
              <a:t>severe</a:t>
            </a:r>
            <a:r>
              <a:rPr lang="is-I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27916" y="513683"/>
          <a:ext cx="8705172" cy="617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280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89" b="8289"/>
          <a:stretch>
            <a:fillRect/>
          </a:stretch>
        </p:blipFill>
        <p:spPr bwMode="auto">
          <a:xfrm>
            <a:off x="291223" y="1205345"/>
            <a:ext cx="8561554" cy="51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2345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HIE-II</a:t>
            </a:r>
            <a:endParaRPr lang="en-US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791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8803" y="210279"/>
            <a:ext cx="5599885" cy="6925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HIE-III</a:t>
            </a:r>
            <a:endParaRPr lang="en-US" sz="40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HIE III.pn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75" r="11675"/>
          <a:stretch>
            <a:fillRect/>
          </a:stretch>
        </p:blipFill>
        <p:spPr>
          <a:xfrm>
            <a:off x="940960" y="902821"/>
            <a:ext cx="7468749" cy="5601562"/>
          </a:xfrm>
        </p:spPr>
      </p:pic>
    </p:spTree>
    <p:extLst>
      <p:ext uri="{BB962C8B-B14F-4D97-AF65-F5344CB8AC3E}">
        <p14:creationId xmlns="" xmlns:p14="http://schemas.microsoft.com/office/powerpoint/2010/main" val="1683446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Á að meðhöndla þetta barn með kælingu?</a:t>
            </a:r>
            <a:endParaRPr lang="en-US" dirty="0"/>
          </a:p>
        </p:txBody>
      </p:sp>
      <p:pic>
        <p:nvPicPr>
          <p:cNvPr id="7" name="Content Placeholder 3" descr="mynd wh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56" b="6856"/>
          <a:stretch>
            <a:fillRect/>
          </a:stretch>
        </p:blipFill>
        <p:spPr>
          <a:xfrm>
            <a:off x="2405062" y="2671436"/>
            <a:ext cx="4333875" cy="238349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068192429"/>
              </p:ext>
            </p:extLst>
          </p:nvPr>
        </p:nvGraphicFramePr>
        <p:xfrm>
          <a:off x="-1" y="224118"/>
          <a:ext cx="9009529" cy="590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690424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2705E-D5CF-274C-BF93-D5A67CC3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11089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x-none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ypoxic ischemic encephalopathy (HIE)</a:t>
            </a:r>
          </a:p>
        </p:txBody>
      </p:sp>
      <p:pic>
        <p:nvPicPr>
          <p:cNvPr id="4" name="Content Placeholder 3" descr="HIE III.png">
            <a:extLst>
              <a:ext uri="{FF2B5EF4-FFF2-40B4-BE49-F238E27FC236}">
                <a16:creationId xmlns:a16="http://schemas.microsoft.com/office/drawing/2014/main" xmlns="" id="{81E80EA9-02B7-AA45-A384-D5BD44E44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" r="11109" b="2"/>
          <a:stretch/>
        </p:blipFill>
        <p:spPr>
          <a:xfrm>
            <a:off x="856059" y="2730540"/>
            <a:ext cx="3496605" cy="2285919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343FA-BA1A-2448-ADA8-522935D04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748" y="2730540"/>
            <a:ext cx="3633391" cy="2656286"/>
          </a:xfrm>
        </p:spPr>
        <p:txBody>
          <a:bodyPr anchor="ctr">
            <a:normAutofit/>
          </a:bodyPr>
          <a:lstStyle/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Incidence 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1-3 / 1000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26 / 1000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s-IS" altLang="x-none" sz="1275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Dánartíðni 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10-15%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s-IS" altLang="x-none" sz="127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Alvarlegar fatlanir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r>
              <a:rPr lang="is-IS" altLang="x-none" sz="1275" dirty="0">
                <a:latin typeface="Times New Roman" panose="02020603050405020304" pitchFamily="18" charset="0"/>
                <a:ea typeface="Calibri" panose="020F0502020204030204" pitchFamily="34" charset="0"/>
              </a:rPr>
              <a:t>	25% </a:t>
            </a: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is-IS" sz="1275" dirty="0">
              <a:latin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None/>
            </a:pPr>
            <a:endParaRPr lang="x-none" sz="1275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D1F4EA5-0E82-0F43-BA17-98676A800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749054"/>
            <a:ext cx="157735" cy="44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450"/>
              </a:spcAft>
            </a:pPr>
            <a:r>
              <a:rPr lang="en-GB" altLang="x-none" sz="675"/>
              <a:t> </a:t>
            </a:r>
            <a:endParaRPr lang="en-GB" altLang="x-none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ts val="450"/>
              </a:spcAft>
            </a:pPr>
            <a:endParaRPr lang="en-GB" altLang="x-none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14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HIE </a:t>
            </a:r>
            <a:r>
              <a:rPr lang="is-IS" dirty="0" err="1" smtClean="0"/>
              <a:t>stigun</a:t>
            </a:r>
            <a:endParaRPr lang="en-US" dirty="0"/>
          </a:p>
        </p:txBody>
      </p:sp>
      <p:pic>
        <p:nvPicPr>
          <p:cNvPr id="4" name="Content Placeholder 3" descr="12-Table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81090"/>
            <a:ext cx="8229600" cy="43641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Meðferð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til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að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minnka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heilaskaða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Kæling</a:t>
            </a:r>
            <a:endParaRPr lang="en-US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Content Placeholder 8" descr="cooling mynd 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41" r="11641"/>
          <a:stretch>
            <a:fillRect/>
          </a:stretch>
        </p:blipFill>
        <p:spPr>
          <a:xfrm>
            <a:off x="5206022" y="2434431"/>
            <a:ext cx="2922956" cy="2857500"/>
          </a:xfrm>
        </p:spPr>
      </p:pic>
      <p:sp>
        <p:nvSpPr>
          <p:cNvPr id="10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M</a:t>
            </a:r>
            <a:r>
              <a:rPr lang="is-IS" b="1" dirty="0" smtClean="0"/>
              <a:t>eðferð skal hafin </a:t>
            </a:r>
            <a:r>
              <a:rPr lang="en-US" b="1" dirty="0" err="1" smtClean="0"/>
              <a:t>fyrir</a:t>
            </a:r>
            <a:r>
              <a:rPr lang="en-US" b="1" dirty="0" smtClean="0"/>
              <a:t> 6 </a:t>
            </a:r>
            <a:r>
              <a:rPr lang="en-US" b="1" dirty="0" err="1" smtClean="0"/>
              <a:t>klst</a:t>
            </a:r>
            <a:r>
              <a:rPr lang="en-US" b="1" dirty="0" smtClean="0"/>
              <a:t> </a:t>
            </a:r>
            <a:r>
              <a:rPr lang="en-US" b="1" dirty="0" err="1" smtClean="0"/>
              <a:t>aldur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 smtClean="0"/>
              <a:t>Hitamælir</a:t>
            </a:r>
            <a:r>
              <a:rPr lang="en-US" b="1" dirty="0" smtClean="0"/>
              <a:t> </a:t>
            </a:r>
            <a:r>
              <a:rPr lang="is-IS" b="1" dirty="0" smtClean="0"/>
              <a:t>í vélinda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 smtClean="0"/>
              <a:t>Kæling</a:t>
            </a:r>
            <a:r>
              <a:rPr lang="en-US" b="1" dirty="0" smtClean="0"/>
              <a:t> </a:t>
            </a:r>
            <a:r>
              <a:rPr lang="en-US" b="1" dirty="0" err="1" smtClean="0"/>
              <a:t>niður</a:t>
            </a:r>
            <a:r>
              <a:rPr lang="en-US" b="1" dirty="0" smtClean="0"/>
              <a:t> </a:t>
            </a:r>
            <a:r>
              <a:rPr lang="is-IS" b="1" dirty="0" smtClean="0"/>
              <a:t>í</a:t>
            </a:r>
            <a:r>
              <a:rPr lang="en-US" b="1" dirty="0" smtClean="0"/>
              <a:t> 33,5°C l</a:t>
            </a:r>
            <a:r>
              <a:rPr lang="is-IS" b="1" dirty="0" smtClean="0"/>
              <a:t>íkamshita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 smtClean="0"/>
              <a:t>Kælingu</a:t>
            </a:r>
            <a:r>
              <a:rPr lang="en-US" b="1" dirty="0" smtClean="0"/>
              <a:t> </a:t>
            </a:r>
            <a:r>
              <a:rPr lang="en-US" b="1" dirty="0" err="1" smtClean="0"/>
              <a:t>viðhaldið</a:t>
            </a:r>
            <a:r>
              <a:rPr lang="en-US" b="1" dirty="0" smtClean="0"/>
              <a:t> </a:t>
            </a:r>
            <a:r>
              <a:rPr lang="is-IS" b="1" dirty="0" smtClean="0"/>
              <a:t>í 72 klst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err="1" smtClean="0"/>
              <a:t>Hæg</a:t>
            </a:r>
            <a:r>
              <a:rPr lang="en-US" b="1" dirty="0" smtClean="0"/>
              <a:t> </a:t>
            </a:r>
            <a:r>
              <a:rPr lang="en-US" b="1" dirty="0" err="1" smtClean="0"/>
              <a:t>upphitun</a:t>
            </a:r>
            <a:r>
              <a:rPr lang="en-US" b="1" dirty="0" smtClean="0"/>
              <a:t> </a:t>
            </a:r>
            <a:r>
              <a:rPr lang="en-US" b="1" dirty="0" err="1" smtClean="0"/>
              <a:t>eftir</a:t>
            </a:r>
            <a:r>
              <a:rPr lang="en-US" b="1" dirty="0" smtClean="0"/>
              <a:t> </a:t>
            </a:r>
            <a:r>
              <a:rPr lang="en-US" b="1" dirty="0" err="1" smtClean="0"/>
              <a:t>það</a:t>
            </a:r>
            <a:r>
              <a:rPr lang="en-US" b="1" dirty="0" smtClean="0"/>
              <a:t>; </a:t>
            </a:r>
            <a:r>
              <a:rPr lang="en-US" b="1" dirty="0"/>
              <a:t>0,5°C / </a:t>
            </a:r>
            <a:r>
              <a:rPr lang="en-US" b="1" dirty="0" err="1" smtClean="0"/>
              <a:t>klst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714436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Hverja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á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að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kæla</a:t>
            </a:r>
            <a:r>
              <a:rPr lang="en-US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lphaUcPeriod"/>
            </a:pPr>
            <a:r>
              <a:rPr lang="en-US" sz="2400" b="1" dirty="0" err="1" smtClean="0"/>
              <a:t>Kriteria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err="1" smtClean="0"/>
              <a:t>a.m.k</a:t>
            </a:r>
            <a:r>
              <a:rPr lang="en-US" sz="2400" dirty="0"/>
              <a:t>. </a:t>
            </a:r>
            <a:r>
              <a:rPr lang="en-US" sz="2400" dirty="0" err="1"/>
              <a:t>eitt</a:t>
            </a:r>
            <a:r>
              <a:rPr lang="en-US" sz="2400" dirty="0"/>
              <a:t>  </a:t>
            </a:r>
            <a:r>
              <a:rPr lang="en-US" sz="2400" dirty="0" err="1"/>
              <a:t>eftirtalinna</a:t>
            </a:r>
            <a:r>
              <a:rPr lang="en-US" sz="2400" dirty="0"/>
              <a:t> </a:t>
            </a:r>
            <a:r>
              <a:rPr lang="en-US" sz="2400" dirty="0" err="1"/>
              <a:t>einkenna</a:t>
            </a:r>
            <a:r>
              <a:rPr lang="en-US" sz="2400" dirty="0"/>
              <a:t>:</a:t>
            </a:r>
          </a:p>
          <a:p>
            <a:r>
              <a:rPr lang="en-US" sz="2400" dirty="0"/>
              <a:t>Apgar &lt;5 </a:t>
            </a:r>
            <a:r>
              <a:rPr lang="en-US" sz="2400" dirty="0" err="1"/>
              <a:t>við</a:t>
            </a:r>
            <a:r>
              <a:rPr lang="en-US" sz="2400" dirty="0"/>
              <a:t> 10 min </a:t>
            </a:r>
            <a:r>
              <a:rPr lang="en-US" sz="2400" dirty="0" err="1"/>
              <a:t>aldur</a:t>
            </a:r>
            <a:endParaRPr lang="en-US" sz="2400" dirty="0"/>
          </a:p>
          <a:p>
            <a:r>
              <a:rPr lang="en-US" sz="2400" dirty="0"/>
              <a:t>pH </a:t>
            </a:r>
            <a:r>
              <a:rPr lang="is-IS" sz="2400" dirty="0"/>
              <a:t>í</a:t>
            </a:r>
            <a:r>
              <a:rPr lang="en-US" sz="2400" dirty="0"/>
              <a:t> </a:t>
            </a:r>
            <a:r>
              <a:rPr lang="en-US" sz="2400" dirty="0" err="1" smtClean="0"/>
              <a:t>naflastrengsslagæð</a:t>
            </a:r>
            <a:r>
              <a:rPr lang="en-US" sz="2400" dirty="0" smtClean="0"/>
              <a:t> </a:t>
            </a:r>
            <a:r>
              <a:rPr lang="en-US" sz="2400" dirty="0" err="1"/>
              <a:t>eða</a:t>
            </a:r>
            <a:r>
              <a:rPr lang="en-US" sz="2400" dirty="0"/>
              <a:t> </a:t>
            </a:r>
            <a:r>
              <a:rPr lang="en-US" sz="2400" dirty="0" err="1"/>
              <a:t>fr</a:t>
            </a:r>
            <a:r>
              <a:rPr lang="is-IS" sz="2400" dirty="0"/>
              <a:t>á barni frir &lt;</a:t>
            </a:r>
            <a:r>
              <a:rPr lang="en-US" sz="2400" dirty="0"/>
              <a:t>1 </a:t>
            </a:r>
            <a:r>
              <a:rPr lang="en-US" sz="2400" dirty="0" err="1"/>
              <a:t>klst</a:t>
            </a:r>
            <a:r>
              <a:rPr lang="en-US" sz="2400" dirty="0"/>
              <a:t> </a:t>
            </a:r>
            <a:r>
              <a:rPr lang="en-US" sz="2400" dirty="0" err="1"/>
              <a:t>aldur</a:t>
            </a:r>
            <a:r>
              <a:rPr lang="en-US" sz="2400" dirty="0"/>
              <a:t> &lt;7,0 or BE &gt;16</a:t>
            </a:r>
          </a:p>
          <a:p>
            <a:r>
              <a:rPr lang="en-US" sz="2400" dirty="0" err="1"/>
              <a:t>Þörf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endurl</a:t>
            </a:r>
            <a:r>
              <a:rPr lang="is-IS" sz="2400" dirty="0"/>
              <a:t>ífgun í </a:t>
            </a:r>
            <a:r>
              <a:rPr lang="en-US" sz="2400" dirty="0"/>
              <a:t>&gt;10 m</a:t>
            </a:r>
            <a:r>
              <a:rPr lang="is-IS" sz="2400" dirty="0" smtClean="0"/>
              <a:t>ínútur</a:t>
            </a:r>
          </a:p>
          <a:p>
            <a:endParaRPr lang="is-IS" sz="2400" dirty="0"/>
          </a:p>
          <a:p>
            <a:pPr marL="0" indent="0">
              <a:buNone/>
            </a:pPr>
            <a:r>
              <a:rPr lang="en-US" sz="2400" b="1" dirty="0"/>
              <a:t>B. </a:t>
            </a:r>
            <a:r>
              <a:rPr lang="en-US" sz="2400" b="1" dirty="0" err="1" smtClean="0"/>
              <a:t>Kriteria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breytt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meðvitundar</a:t>
            </a:r>
            <a:r>
              <a:rPr lang="is-IS" sz="2400" dirty="0">
                <a:solidFill>
                  <a:srgbClr val="FF0000"/>
                </a:solidFill>
              </a:rPr>
              <a:t>ástand</a:t>
            </a:r>
            <a:r>
              <a:rPr lang="en-US" sz="2400" dirty="0"/>
              <a:t> </a:t>
            </a:r>
            <a:r>
              <a:rPr lang="en-US" sz="2400" dirty="0" err="1" smtClean="0"/>
              <a:t>og</a:t>
            </a:r>
            <a:r>
              <a:rPr lang="en-US" sz="2400" dirty="0" smtClean="0"/>
              <a:t> </a:t>
            </a:r>
            <a:r>
              <a:rPr lang="en-US" sz="2400" dirty="0" err="1"/>
              <a:t>a.m.k</a:t>
            </a:r>
            <a:r>
              <a:rPr lang="en-US" sz="2400" dirty="0"/>
              <a:t>. </a:t>
            </a:r>
            <a:r>
              <a:rPr lang="en-US" sz="2400" u="sng" dirty="0"/>
              <a:t>EITT </a:t>
            </a:r>
            <a:r>
              <a:rPr lang="en-US" sz="2400" u="sng" dirty="0" err="1"/>
              <a:t>eftirtalinna</a:t>
            </a:r>
            <a:r>
              <a:rPr lang="en-US" sz="2400" u="sng" dirty="0"/>
              <a:t> </a:t>
            </a:r>
            <a:r>
              <a:rPr lang="en-US" sz="2400" u="sng" dirty="0" err="1"/>
              <a:t>einkenna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 err="1"/>
              <a:t>Hypotonia</a:t>
            </a:r>
            <a:endParaRPr lang="en-US" sz="2400" dirty="0"/>
          </a:p>
          <a:p>
            <a:r>
              <a:rPr lang="is-IS" sz="2400" dirty="0"/>
              <a:t>Óeðlilegir</a:t>
            </a:r>
            <a:r>
              <a:rPr lang="en-US" sz="2400" dirty="0"/>
              <a:t> </a:t>
            </a:r>
            <a:r>
              <a:rPr lang="en-US" sz="2400" dirty="0" err="1" smtClean="0"/>
              <a:t>reflexar</a:t>
            </a:r>
            <a:r>
              <a:rPr lang="en-US" sz="2400" dirty="0"/>
              <a:t>; </a:t>
            </a:r>
            <a:r>
              <a:rPr lang="en-US" sz="2400" dirty="0" err="1"/>
              <a:t>sog</a:t>
            </a:r>
            <a:r>
              <a:rPr lang="en-US" sz="2400" dirty="0"/>
              <a:t>, </a:t>
            </a:r>
            <a:r>
              <a:rPr lang="en-US" sz="2400" dirty="0" err="1"/>
              <a:t>moro</a:t>
            </a:r>
            <a:r>
              <a:rPr lang="en-US" sz="2400" dirty="0"/>
              <a:t>,  </a:t>
            </a:r>
            <a:r>
              <a:rPr lang="en-US" sz="2400" dirty="0" err="1"/>
              <a:t>lj</a:t>
            </a:r>
            <a:r>
              <a:rPr lang="is-IS" sz="2400" dirty="0"/>
              <a:t>ósops reflexar</a:t>
            </a:r>
            <a:endParaRPr lang="en-US" sz="2400" dirty="0"/>
          </a:p>
          <a:p>
            <a:r>
              <a:rPr lang="en-US" sz="2400" dirty="0" err="1"/>
              <a:t>Krampar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is-IS" sz="2400" dirty="0" smtClean="0"/>
          </a:p>
          <a:p>
            <a:endParaRPr lang="is-IS" sz="2400" dirty="0"/>
          </a:p>
          <a:p>
            <a:endParaRPr lang="en-US" sz="2400" dirty="0"/>
          </a:p>
          <a:p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457606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Drengur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fæðist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með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akút</a:t>
            </a:r>
            <a:r>
              <a:rPr lang="en-US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keisara</a:t>
            </a:r>
            <a:r>
              <a:rPr lang="en-US" sz="9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9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36 ára, </a:t>
            </a:r>
            <a:r>
              <a:rPr lang="is-IS" dirty="0" err="1" smtClean="0"/>
              <a:t>gravida</a:t>
            </a:r>
            <a:r>
              <a:rPr lang="is-IS" dirty="0" smtClean="0"/>
              <a:t> 3, 40v gengin, kemur inn með </a:t>
            </a:r>
            <a:r>
              <a:rPr lang="is-IS" dirty="0" err="1" smtClean="0"/>
              <a:t>vaginal</a:t>
            </a:r>
            <a:r>
              <a:rPr lang="is-IS" dirty="0" smtClean="0"/>
              <a:t> blæðingu og verki. Seinar dýfur í fósturriti, fara versnandi, </a:t>
            </a:r>
            <a:r>
              <a:rPr lang="is-IS" dirty="0" err="1" smtClean="0"/>
              <a:t>fósturbradycardia</a:t>
            </a:r>
            <a:r>
              <a:rPr lang="is-IS" dirty="0" smtClean="0"/>
              <a:t>. Barn tekið út með akút keisara. </a:t>
            </a:r>
          </a:p>
          <a:p>
            <a:endParaRPr lang="is-IS" dirty="0"/>
          </a:p>
          <a:p>
            <a:r>
              <a:rPr lang="is-IS" dirty="0" smtClean="0"/>
              <a:t>Drengur fæðist sem er mjög fölur, alveg slappur, engir öndunartilburðir, </a:t>
            </a:r>
            <a:r>
              <a:rPr lang="is-IS" dirty="0" err="1" smtClean="0"/>
              <a:t>bradycard</a:t>
            </a:r>
            <a:r>
              <a:rPr lang="is-IS" dirty="0" smtClean="0"/>
              <a:t> (&lt;50/</a:t>
            </a:r>
            <a:r>
              <a:rPr lang="is-IS" dirty="0" err="1" smtClean="0"/>
              <a:t>min</a:t>
            </a:r>
            <a:r>
              <a:rPr lang="is-IS" dirty="0" smtClean="0"/>
              <a:t>).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Til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hvaða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líffæra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beinist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flóðflæðið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í </a:t>
            </a:r>
            <a:r>
              <a:rPr lang="en-US" sz="3600" b="1" dirty="0" err="1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asphyxiu</a:t>
            </a: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is-IS" dirty="0" smtClean="0"/>
              <a:t>A. Hjarta, heili og nýrnahettur</a:t>
            </a:r>
          </a:p>
          <a:p>
            <a:r>
              <a:rPr lang="is-IS" dirty="0" smtClean="0"/>
              <a:t>B. Hjarta, heili og lungu</a:t>
            </a:r>
          </a:p>
          <a:p>
            <a:r>
              <a:rPr lang="is-IS" dirty="0" smtClean="0"/>
              <a:t>C. Hjarta og heili (eingöngu)</a:t>
            </a:r>
          </a:p>
          <a:p>
            <a:r>
              <a:rPr lang="is-IS" dirty="0" smtClean="0"/>
              <a:t>D. Hjarta, heili, nýrnahettur og lungu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Svar: A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839</Words>
  <Application>Microsoft Office PowerPoint</Application>
  <PresentationFormat>On-screen Show (4:3)</PresentationFormat>
  <Paragraphs>149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Fósturköfnun</vt:lpstr>
      <vt:lpstr>Slide 2</vt:lpstr>
      <vt:lpstr>Hypoxic ischemic encephalopathy (HIE)</vt:lpstr>
      <vt:lpstr>HIE stigun</vt:lpstr>
      <vt:lpstr> Meðferð til að minnka heilaskaða: Kæling</vt:lpstr>
      <vt:lpstr>Hverja á að kæla?</vt:lpstr>
      <vt:lpstr>Drengur fæðist með akút keisara </vt:lpstr>
      <vt:lpstr>Til hvaða líffæra beinist flóðflæðið í asphyxiu? </vt:lpstr>
      <vt:lpstr>Slide 9</vt:lpstr>
      <vt:lpstr>Slide 10</vt:lpstr>
      <vt:lpstr>Hver af eftirtöldum fullyrðingum um súrefnismettun og notkun súrefnis við endurlífgun er rétt?</vt:lpstr>
      <vt:lpstr>Slide 12</vt:lpstr>
      <vt:lpstr>Slide 13</vt:lpstr>
      <vt:lpstr>Slide 14</vt:lpstr>
      <vt:lpstr>Hvernig túlkum við þetta blóðgas?</vt:lpstr>
      <vt:lpstr>Slide 16</vt:lpstr>
      <vt:lpstr>Það sem við höfum til að meta ástand barns og segja til um horfur: </vt:lpstr>
      <vt:lpstr>Klínísk skoðun á Vökudeild:  </vt:lpstr>
      <vt:lpstr>Hver er HIE stigun barnsins?</vt:lpstr>
      <vt:lpstr>HIE-II</vt:lpstr>
      <vt:lpstr>HIE-III</vt:lpstr>
      <vt:lpstr>Á að meðhöndla þetta barn með kælingu?</vt:lpstr>
      <vt:lpstr>Slide 23</vt:lpstr>
    </vt:vector>
  </TitlesOfParts>
  <Company>LSH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Fósturköfnun</dc:title>
  <dc:creator>krisle</dc:creator>
  <cp:lastModifiedBy>krisle</cp:lastModifiedBy>
  <cp:revision>19</cp:revision>
  <dcterms:created xsi:type="dcterms:W3CDTF">2023-08-29T09:41:50Z</dcterms:created>
  <dcterms:modified xsi:type="dcterms:W3CDTF">2024-02-09T14:54:53Z</dcterms:modified>
</cp:coreProperties>
</file>