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02" r:id="rId2"/>
    <p:sldId id="468" r:id="rId3"/>
    <p:sldId id="488" r:id="rId4"/>
    <p:sldId id="489" r:id="rId5"/>
    <p:sldId id="503" r:id="rId6"/>
    <p:sldId id="469" r:id="rId7"/>
    <p:sldId id="502" r:id="rId8"/>
    <p:sldId id="513" r:id="rId9"/>
    <p:sldId id="514" r:id="rId10"/>
    <p:sldId id="504" r:id="rId11"/>
    <p:sldId id="506" r:id="rId12"/>
    <p:sldId id="482" r:id="rId13"/>
    <p:sldId id="483" r:id="rId14"/>
    <p:sldId id="505" r:id="rId15"/>
    <p:sldId id="516" r:id="rId16"/>
    <p:sldId id="507" r:id="rId17"/>
    <p:sldId id="508" r:id="rId18"/>
    <p:sldId id="473" r:id="rId19"/>
    <p:sldId id="510" r:id="rId20"/>
    <p:sldId id="490" r:id="rId21"/>
    <p:sldId id="492" r:id="rId22"/>
    <p:sldId id="511" r:id="rId23"/>
    <p:sldId id="509" r:id="rId24"/>
    <p:sldId id="495" r:id="rId25"/>
    <p:sldId id="515" r:id="rId26"/>
    <p:sldId id="512" r:id="rId27"/>
    <p:sldId id="448" r:id="rId28"/>
  </p:sldIdLst>
  <p:sldSz cx="12192000" cy="6858000"/>
  <p:notesSz cx="6797675" cy="9926638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6895" autoAdjust="0"/>
  </p:normalViewPr>
  <p:slideViewPr>
    <p:cSldViewPr snapToGrid="0">
      <p:cViewPr varScale="1">
        <p:scale>
          <a:sx n="51" d="100"/>
          <a:sy n="51" d="100"/>
        </p:scale>
        <p:origin x="124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3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C7726-5ABB-4173-8AA5-C841B4D9FA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081CBA-A644-4F49-B660-6C513ED1FED3}">
      <dgm:prSet phldrT="[Text]"/>
      <dgm:spPr/>
      <dgm:t>
        <a:bodyPr/>
        <a:lstStyle/>
        <a:p>
          <a:r>
            <a:rPr lang="is-IS"/>
            <a:t>Almenn</a:t>
          </a:r>
          <a:endParaRPr lang="en-US"/>
        </a:p>
      </dgm:t>
    </dgm:pt>
    <dgm:pt modelId="{944C9A8D-163D-4014-AE31-0C3DAD545EB7}" type="parTrans" cxnId="{9E087B1C-B4AF-42D1-8E72-91D788299CA4}">
      <dgm:prSet/>
      <dgm:spPr/>
      <dgm:t>
        <a:bodyPr/>
        <a:lstStyle/>
        <a:p>
          <a:endParaRPr lang="en-US"/>
        </a:p>
      </dgm:t>
    </dgm:pt>
    <dgm:pt modelId="{C76DA0AE-DC17-4643-A003-4F0145A738D7}" type="sibTrans" cxnId="{9E087B1C-B4AF-42D1-8E72-91D788299CA4}">
      <dgm:prSet/>
      <dgm:spPr/>
      <dgm:t>
        <a:bodyPr/>
        <a:lstStyle/>
        <a:p>
          <a:endParaRPr lang="en-US"/>
        </a:p>
      </dgm:t>
    </dgm:pt>
    <dgm:pt modelId="{F366D02F-EADB-453F-93FF-24D7F672988A}">
      <dgm:prSet phldrT="[Text]"/>
      <dgm:spPr/>
      <dgm:t>
        <a:bodyPr/>
        <a:lstStyle/>
        <a:p>
          <a:r>
            <a:rPr lang="is-IS"/>
            <a:t>Hiti, þróttleysi, þyngdartap</a:t>
          </a:r>
          <a:endParaRPr lang="en-US"/>
        </a:p>
      </dgm:t>
    </dgm:pt>
    <dgm:pt modelId="{F3618624-F4BC-4EDF-88CC-EA9F244E2340}" type="parTrans" cxnId="{18F81241-5BD5-40EA-8D07-86038CB18233}">
      <dgm:prSet/>
      <dgm:spPr/>
      <dgm:t>
        <a:bodyPr/>
        <a:lstStyle/>
        <a:p>
          <a:endParaRPr lang="en-US"/>
        </a:p>
      </dgm:t>
    </dgm:pt>
    <dgm:pt modelId="{2E0C9163-C96F-45D1-8D4E-900A0E572432}" type="sibTrans" cxnId="{18F81241-5BD5-40EA-8D07-86038CB18233}">
      <dgm:prSet/>
      <dgm:spPr/>
      <dgm:t>
        <a:bodyPr/>
        <a:lstStyle/>
        <a:p>
          <a:endParaRPr lang="en-US"/>
        </a:p>
      </dgm:t>
    </dgm:pt>
    <dgm:pt modelId="{FF52C146-2247-4F53-9CD3-9B80DD933355}">
      <dgm:prSet phldrT="[Text]"/>
      <dgm:spPr/>
      <dgm:t>
        <a:bodyPr/>
        <a:lstStyle/>
        <a:p>
          <a:r>
            <a:rPr lang="is-IS"/>
            <a:t>Stix, nefrit, nefrosa, nýrnabilun</a:t>
          </a:r>
          <a:endParaRPr lang="en-US"/>
        </a:p>
      </dgm:t>
    </dgm:pt>
    <dgm:pt modelId="{9FC4A83F-E5B0-41CB-BA36-6D8571B4065D}" type="parTrans" cxnId="{EEB7623C-7F79-4A8A-B59A-AC5859496275}">
      <dgm:prSet/>
      <dgm:spPr/>
      <dgm:t>
        <a:bodyPr/>
        <a:lstStyle/>
        <a:p>
          <a:endParaRPr lang="en-US"/>
        </a:p>
      </dgm:t>
    </dgm:pt>
    <dgm:pt modelId="{18F68D14-A455-4E96-8535-D23C5BADB8CA}" type="sibTrans" cxnId="{EEB7623C-7F79-4A8A-B59A-AC5859496275}">
      <dgm:prSet/>
      <dgm:spPr/>
      <dgm:t>
        <a:bodyPr/>
        <a:lstStyle/>
        <a:p>
          <a:endParaRPr lang="en-US"/>
        </a:p>
      </dgm:t>
    </dgm:pt>
    <dgm:pt modelId="{25021EB4-F380-40B9-8FBC-E70FEE743D9A}">
      <dgm:prSet phldrT="[Text]"/>
      <dgm:spPr/>
      <dgm:t>
        <a:bodyPr/>
        <a:lstStyle/>
        <a:p>
          <a:r>
            <a:rPr lang="is-IS"/>
            <a:t>Lungu</a:t>
          </a:r>
          <a:endParaRPr lang="en-US"/>
        </a:p>
      </dgm:t>
    </dgm:pt>
    <dgm:pt modelId="{B9A963A8-CDF7-4BED-80A5-0925978142FF}" type="parTrans" cxnId="{0600ACCF-E9C4-4C02-A2CB-043B36C68D47}">
      <dgm:prSet/>
      <dgm:spPr/>
      <dgm:t>
        <a:bodyPr/>
        <a:lstStyle/>
        <a:p>
          <a:endParaRPr lang="en-US"/>
        </a:p>
      </dgm:t>
    </dgm:pt>
    <dgm:pt modelId="{7837D87E-C4D5-4CF0-9A79-A213033EBD8A}" type="sibTrans" cxnId="{0600ACCF-E9C4-4C02-A2CB-043B36C68D47}">
      <dgm:prSet/>
      <dgm:spPr/>
      <dgm:t>
        <a:bodyPr/>
        <a:lstStyle/>
        <a:p>
          <a:endParaRPr lang="en-US"/>
        </a:p>
      </dgm:t>
    </dgm:pt>
    <dgm:pt modelId="{E2B84502-8C9D-4930-8574-F86E5301BFED}">
      <dgm:prSet phldrT="[Text]"/>
      <dgm:spPr/>
      <dgm:t>
        <a:bodyPr/>
        <a:lstStyle/>
        <a:p>
          <a:r>
            <a:rPr lang="is-IS"/>
            <a:t>Mæði, hósti, blæðing</a:t>
          </a:r>
          <a:endParaRPr lang="en-US"/>
        </a:p>
      </dgm:t>
    </dgm:pt>
    <dgm:pt modelId="{BCD053F4-22E0-4F01-85EC-A4D081F3B632}" type="parTrans" cxnId="{BF5B47AD-2ECD-469D-9019-8B3CE29F3377}">
      <dgm:prSet/>
      <dgm:spPr/>
      <dgm:t>
        <a:bodyPr/>
        <a:lstStyle/>
        <a:p>
          <a:endParaRPr lang="en-US"/>
        </a:p>
      </dgm:t>
    </dgm:pt>
    <dgm:pt modelId="{6FEC084A-C74B-4160-805F-DE5F99C0EB1E}" type="sibTrans" cxnId="{BF5B47AD-2ECD-469D-9019-8B3CE29F3377}">
      <dgm:prSet/>
      <dgm:spPr/>
      <dgm:t>
        <a:bodyPr/>
        <a:lstStyle/>
        <a:p>
          <a:endParaRPr lang="en-US"/>
        </a:p>
      </dgm:t>
    </dgm:pt>
    <dgm:pt modelId="{8224D3BF-C40B-46C7-B8E2-684C24857A6C}">
      <dgm:prSet phldrT="[Text]"/>
      <dgm:spPr/>
      <dgm:t>
        <a:bodyPr/>
        <a:lstStyle/>
        <a:p>
          <a:r>
            <a:rPr lang="is-IS"/>
            <a:t>Sinusit, stenosur, rhinit, blæðing</a:t>
          </a:r>
          <a:endParaRPr lang="en-US"/>
        </a:p>
      </dgm:t>
    </dgm:pt>
    <dgm:pt modelId="{E13E9549-AB93-442E-9485-4D5380231857}" type="parTrans" cxnId="{525ECD4E-5984-42D6-A0D8-A2D379EC21A0}">
      <dgm:prSet/>
      <dgm:spPr/>
      <dgm:t>
        <a:bodyPr/>
        <a:lstStyle/>
        <a:p>
          <a:endParaRPr lang="en-US"/>
        </a:p>
      </dgm:t>
    </dgm:pt>
    <dgm:pt modelId="{A4EDC351-E160-4A7D-A452-BB62BF3682E0}" type="sibTrans" cxnId="{525ECD4E-5984-42D6-A0D8-A2D379EC21A0}">
      <dgm:prSet/>
      <dgm:spPr/>
      <dgm:t>
        <a:bodyPr/>
        <a:lstStyle/>
        <a:p>
          <a:endParaRPr lang="en-US"/>
        </a:p>
      </dgm:t>
    </dgm:pt>
    <dgm:pt modelId="{4D620CCC-81E8-415B-B0AB-8E54005DC56B}">
      <dgm:prSet phldrT="[Text]"/>
      <dgm:spPr/>
      <dgm:t>
        <a:bodyPr/>
        <a:lstStyle/>
        <a:p>
          <a:r>
            <a:rPr lang="is-IS"/>
            <a:t>Augu</a:t>
          </a:r>
          <a:endParaRPr lang="en-US"/>
        </a:p>
      </dgm:t>
    </dgm:pt>
    <dgm:pt modelId="{F40B5272-84CF-4628-BE20-4854E21251EF}" type="parTrans" cxnId="{6B434483-81C6-4C91-B3EE-FCF20E510261}">
      <dgm:prSet/>
      <dgm:spPr/>
      <dgm:t>
        <a:bodyPr/>
        <a:lstStyle/>
        <a:p>
          <a:endParaRPr lang="en-US"/>
        </a:p>
      </dgm:t>
    </dgm:pt>
    <dgm:pt modelId="{CE91A436-7426-49FB-B874-10EB505F7860}" type="sibTrans" cxnId="{6B434483-81C6-4C91-B3EE-FCF20E510261}">
      <dgm:prSet/>
      <dgm:spPr/>
      <dgm:t>
        <a:bodyPr/>
        <a:lstStyle/>
        <a:p>
          <a:endParaRPr lang="en-US"/>
        </a:p>
      </dgm:t>
    </dgm:pt>
    <dgm:pt modelId="{9C118A2B-4EF0-4904-87A2-556351F05006}">
      <dgm:prSet phldrT="[Text]"/>
      <dgm:spPr/>
      <dgm:t>
        <a:bodyPr/>
        <a:lstStyle/>
        <a:p>
          <a:r>
            <a:rPr lang="is-IS"/>
            <a:t>Retinopathy, bólgubreytingar</a:t>
          </a:r>
          <a:endParaRPr lang="en-US"/>
        </a:p>
      </dgm:t>
    </dgm:pt>
    <dgm:pt modelId="{F7143B5D-834B-4F47-A626-5E5152F54441}" type="parTrans" cxnId="{39D33057-EEEE-4C41-B11D-FBEDB1D8DA1E}">
      <dgm:prSet/>
      <dgm:spPr/>
      <dgm:t>
        <a:bodyPr/>
        <a:lstStyle/>
        <a:p>
          <a:endParaRPr lang="en-US"/>
        </a:p>
      </dgm:t>
    </dgm:pt>
    <dgm:pt modelId="{536C8841-E424-47DD-AE99-C5601AF25FD9}" type="sibTrans" cxnId="{39D33057-EEEE-4C41-B11D-FBEDB1D8DA1E}">
      <dgm:prSet/>
      <dgm:spPr/>
      <dgm:t>
        <a:bodyPr/>
        <a:lstStyle/>
        <a:p>
          <a:endParaRPr lang="en-US"/>
        </a:p>
      </dgm:t>
    </dgm:pt>
    <dgm:pt modelId="{C06736D7-8A18-4364-A7F2-B3179D1F7854}">
      <dgm:prSet phldrT="[Text]"/>
      <dgm:spPr/>
      <dgm:t>
        <a:bodyPr/>
        <a:lstStyle/>
        <a:p>
          <a:r>
            <a:rPr lang="is-IS"/>
            <a:t>Háþrýstingur, occlusion, skert blóðflæði</a:t>
          </a:r>
          <a:endParaRPr lang="en-US"/>
        </a:p>
      </dgm:t>
    </dgm:pt>
    <dgm:pt modelId="{35BF8D91-15D1-463F-98D3-37FDC46F370B}" type="parTrans" cxnId="{B719CB75-F17B-41DE-B162-AAC295E821B6}">
      <dgm:prSet/>
      <dgm:spPr/>
      <dgm:t>
        <a:bodyPr/>
        <a:lstStyle/>
        <a:p>
          <a:endParaRPr lang="en-US"/>
        </a:p>
      </dgm:t>
    </dgm:pt>
    <dgm:pt modelId="{15FECBC5-3ECB-40BC-8E7A-8FE9D7F32DF0}" type="sibTrans" cxnId="{B719CB75-F17B-41DE-B162-AAC295E821B6}">
      <dgm:prSet/>
      <dgm:spPr/>
      <dgm:t>
        <a:bodyPr/>
        <a:lstStyle/>
        <a:p>
          <a:endParaRPr lang="en-US"/>
        </a:p>
      </dgm:t>
    </dgm:pt>
    <dgm:pt modelId="{0933214B-CBC4-46E1-BA4F-BBF426DBD3A1}">
      <dgm:prSet phldrT="[Text]"/>
      <dgm:spPr/>
      <dgm:t>
        <a:bodyPr/>
        <a:lstStyle/>
        <a:p>
          <a:r>
            <a:rPr lang="is-IS"/>
            <a:t>Útbrot, raynauds, livedo reticularis</a:t>
          </a:r>
          <a:endParaRPr lang="en-US"/>
        </a:p>
      </dgm:t>
    </dgm:pt>
    <dgm:pt modelId="{5E2151F5-15D0-4FE3-AB33-4DA1A9C108BE}" type="parTrans" cxnId="{C939BB0A-B3BE-4445-9FD8-2E123CC8FB49}">
      <dgm:prSet/>
      <dgm:spPr/>
      <dgm:t>
        <a:bodyPr/>
        <a:lstStyle/>
        <a:p>
          <a:endParaRPr lang="en-US"/>
        </a:p>
      </dgm:t>
    </dgm:pt>
    <dgm:pt modelId="{F550B015-6A9D-4BA9-A991-CBB99EBEC1DF}" type="sibTrans" cxnId="{C939BB0A-B3BE-4445-9FD8-2E123CC8FB49}">
      <dgm:prSet/>
      <dgm:spPr/>
      <dgm:t>
        <a:bodyPr/>
        <a:lstStyle/>
        <a:p>
          <a:endParaRPr lang="en-US"/>
        </a:p>
      </dgm:t>
    </dgm:pt>
    <dgm:pt modelId="{25D8FC7E-4AEF-451F-AF9C-62074B78A5B8}">
      <dgm:prSet phldrT="[Text]"/>
      <dgm:spPr/>
      <dgm:t>
        <a:bodyPr/>
        <a:lstStyle/>
        <a:p>
          <a:r>
            <a:rPr lang="is-IS"/>
            <a:t>Kviðverkir, ógleði</a:t>
          </a:r>
          <a:endParaRPr lang="en-US"/>
        </a:p>
      </dgm:t>
    </dgm:pt>
    <dgm:pt modelId="{AA6C0EB9-D524-4FE6-8B7A-CE49808A2D1F}" type="parTrans" cxnId="{FBDB3C2F-945C-47AE-9C1A-86534478C75E}">
      <dgm:prSet/>
      <dgm:spPr/>
      <dgm:t>
        <a:bodyPr/>
        <a:lstStyle/>
        <a:p>
          <a:endParaRPr lang="en-US"/>
        </a:p>
      </dgm:t>
    </dgm:pt>
    <dgm:pt modelId="{10A328E3-6080-4F29-8862-A1819DFF8912}" type="sibTrans" cxnId="{FBDB3C2F-945C-47AE-9C1A-86534478C75E}">
      <dgm:prSet/>
      <dgm:spPr/>
      <dgm:t>
        <a:bodyPr/>
        <a:lstStyle/>
        <a:p>
          <a:endParaRPr lang="en-US"/>
        </a:p>
      </dgm:t>
    </dgm:pt>
    <dgm:pt modelId="{F98A0757-91D2-4BA6-ACC1-4CAE7C2CBB50}">
      <dgm:prSet phldrT="[Text]"/>
      <dgm:spPr/>
      <dgm:t>
        <a:bodyPr/>
        <a:lstStyle/>
        <a:p>
          <a:r>
            <a:rPr lang="is-IS"/>
            <a:t>Stoðkerfisverkir, liðbólgur, myosit</a:t>
          </a:r>
          <a:endParaRPr lang="en-US"/>
        </a:p>
      </dgm:t>
    </dgm:pt>
    <dgm:pt modelId="{B74CE6B2-2095-4063-B5EA-329E23BB0AFA}" type="parTrans" cxnId="{756C6D27-C974-4485-BE2D-7D0E463F7E29}">
      <dgm:prSet/>
      <dgm:spPr/>
      <dgm:t>
        <a:bodyPr/>
        <a:lstStyle/>
        <a:p>
          <a:endParaRPr lang="en-US"/>
        </a:p>
      </dgm:t>
    </dgm:pt>
    <dgm:pt modelId="{9C28422A-A24B-481C-AAA9-D6B004A2F39A}" type="sibTrans" cxnId="{756C6D27-C974-4485-BE2D-7D0E463F7E29}">
      <dgm:prSet/>
      <dgm:spPr/>
      <dgm:t>
        <a:bodyPr/>
        <a:lstStyle/>
        <a:p>
          <a:endParaRPr lang="en-US"/>
        </a:p>
      </dgm:t>
    </dgm:pt>
    <dgm:pt modelId="{23A4F711-0CE0-4B24-8664-6FDE4971CF03}">
      <dgm:prSet phldrT="[Text]"/>
      <dgm:spPr/>
      <dgm:t>
        <a:bodyPr/>
        <a:lstStyle/>
        <a:p>
          <a:r>
            <a:rPr lang="is-IS"/>
            <a:t>Höfuðverkur, stroke, blæðing, neurit</a:t>
          </a:r>
          <a:endParaRPr lang="en-US"/>
        </a:p>
      </dgm:t>
    </dgm:pt>
    <dgm:pt modelId="{7C601A84-17E8-4CF3-B089-CE708D3556A1}" type="parTrans" cxnId="{561429B9-466E-46D7-8DA6-FBF494ECD4A1}">
      <dgm:prSet/>
      <dgm:spPr/>
      <dgm:t>
        <a:bodyPr/>
        <a:lstStyle/>
        <a:p>
          <a:endParaRPr lang="en-US"/>
        </a:p>
      </dgm:t>
    </dgm:pt>
    <dgm:pt modelId="{C56134B6-91E4-490C-8769-FB7146E190E6}" type="sibTrans" cxnId="{561429B9-466E-46D7-8DA6-FBF494ECD4A1}">
      <dgm:prSet/>
      <dgm:spPr/>
      <dgm:t>
        <a:bodyPr/>
        <a:lstStyle/>
        <a:p>
          <a:endParaRPr lang="en-US"/>
        </a:p>
      </dgm:t>
    </dgm:pt>
    <dgm:pt modelId="{90F95652-BF7D-45E2-A41F-643464C615A0}">
      <dgm:prSet phldrT="[Text]"/>
      <dgm:spPr/>
      <dgm:t>
        <a:bodyPr/>
        <a:lstStyle/>
        <a:p>
          <a:r>
            <a:rPr lang="is-IS"/>
            <a:t>Húð</a:t>
          </a:r>
          <a:endParaRPr lang="en-US"/>
        </a:p>
      </dgm:t>
    </dgm:pt>
    <dgm:pt modelId="{70AAAE39-96A8-41B5-8408-3B3DE11E4B83}" type="parTrans" cxnId="{7B0194FB-36D7-49B4-84EA-2857E9B8B285}">
      <dgm:prSet/>
      <dgm:spPr/>
      <dgm:t>
        <a:bodyPr/>
        <a:lstStyle/>
        <a:p>
          <a:endParaRPr lang="en-US"/>
        </a:p>
      </dgm:t>
    </dgm:pt>
    <dgm:pt modelId="{6B82AAC4-93A4-4D08-81E3-293B5EA7CF7C}" type="sibTrans" cxnId="{7B0194FB-36D7-49B4-84EA-2857E9B8B285}">
      <dgm:prSet/>
      <dgm:spPr/>
      <dgm:t>
        <a:bodyPr/>
        <a:lstStyle/>
        <a:p>
          <a:endParaRPr lang="en-US"/>
        </a:p>
      </dgm:t>
    </dgm:pt>
    <dgm:pt modelId="{447E0323-C557-4473-841B-4C0F1B23E94D}">
      <dgm:prSet phldrT="[Text]"/>
      <dgm:spPr/>
      <dgm:t>
        <a:bodyPr/>
        <a:lstStyle/>
        <a:p>
          <a:r>
            <a:rPr lang="is-IS"/>
            <a:t>Melting</a:t>
          </a:r>
          <a:endParaRPr lang="en-US"/>
        </a:p>
      </dgm:t>
    </dgm:pt>
    <dgm:pt modelId="{1C8E108A-043E-4E71-AA4B-73EE7148B977}" type="parTrans" cxnId="{3E4B5027-05AA-448C-A8B3-304437C2EBED}">
      <dgm:prSet/>
      <dgm:spPr/>
      <dgm:t>
        <a:bodyPr/>
        <a:lstStyle/>
        <a:p>
          <a:endParaRPr lang="en-US"/>
        </a:p>
      </dgm:t>
    </dgm:pt>
    <dgm:pt modelId="{941384BF-1F2C-42F7-B11F-20303707F5F9}" type="sibTrans" cxnId="{3E4B5027-05AA-448C-A8B3-304437C2EBED}">
      <dgm:prSet/>
      <dgm:spPr/>
      <dgm:t>
        <a:bodyPr/>
        <a:lstStyle/>
        <a:p>
          <a:endParaRPr lang="en-US"/>
        </a:p>
      </dgm:t>
    </dgm:pt>
    <dgm:pt modelId="{A4B6725E-EBEB-4DC2-991B-BFC2073FF68F}">
      <dgm:prSet phldrT="[Text]"/>
      <dgm:spPr/>
      <dgm:t>
        <a:bodyPr/>
        <a:lstStyle/>
        <a:p>
          <a:r>
            <a:rPr lang="is-IS"/>
            <a:t>Stoðkerfi</a:t>
          </a:r>
          <a:endParaRPr lang="en-US"/>
        </a:p>
      </dgm:t>
    </dgm:pt>
    <dgm:pt modelId="{4C179B22-A020-4D80-927D-F3C3040C7547}" type="parTrans" cxnId="{DC72F7FD-46ED-46D3-881C-B63DD0FA7DA7}">
      <dgm:prSet/>
      <dgm:spPr/>
      <dgm:t>
        <a:bodyPr/>
        <a:lstStyle/>
        <a:p>
          <a:endParaRPr lang="en-US"/>
        </a:p>
      </dgm:t>
    </dgm:pt>
    <dgm:pt modelId="{1A8BB578-8009-4E45-AB5A-428BC0BFD055}" type="sibTrans" cxnId="{DC72F7FD-46ED-46D3-881C-B63DD0FA7DA7}">
      <dgm:prSet/>
      <dgm:spPr/>
      <dgm:t>
        <a:bodyPr/>
        <a:lstStyle/>
        <a:p>
          <a:endParaRPr lang="en-US"/>
        </a:p>
      </dgm:t>
    </dgm:pt>
    <dgm:pt modelId="{D3AAF92F-8CDA-4D44-B10D-67F45713629E}">
      <dgm:prSet phldrT="[Text]"/>
      <dgm:spPr/>
      <dgm:t>
        <a:bodyPr/>
        <a:lstStyle/>
        <a:p>
          <a:r>
            <a:rPr lang="is-IS"/>
            <a:t>Miðtaugakerfi</a:t>
          </a:r>
          <a:endParaRPr lang="en-US"/>
        </a:p>
      </dgm:t>
    </dgm:pt>
    <dgm:pt modelId="{C19BD9A5-0295-46D1-B096-7BA24DEE41AB}" type="parTrans" cxnId="{95416C40-62EA-4B56-875C-D4FE98D9F1AC}">
      <dgm:prSet/>
      <dgm:spPr/>
      <dgm:t>
        <a:bodyPr/>
        <a:lstStyle/>
        <a:p>
          <a:endParaRPr lang="en-US"/>
        </a:p>
      </dgm:t>
    </dgm:pt>
    <dgm:pt modelId="{59CC4CF3-70E5-4F56-815D-4E247C1EC410}" type="sibTrans" cxnId="{95416C40-62EA-4B56-875C-D4FE98D9F1AC}">
      <dgm:prSet/>
      <dgm:spPr/>
      <dgm:t>
        <a:bodyPr/>
        <a:lstStyle/>
        <a:p>
          <a:endParaRPr lang="en-US"/>
        </a:p>
      </dgm:t>
    </dgm:pt>
    <dgm:pt modelId="{D8C50BDA-D10C-468F-ADB0-E4F8C53A255C}">
      <dgm:prSet phldrT="[Text]"/>
      <dgm:spPr/>
      <dgm:t>
        <a:bodyPr/>
        <a:lstStyle/>
        <a:p>
          <a:r>
            <a:rPr lang="is-IS"/>
            <a:t>Hjarta og æðar</a:t>
          </a:r>
          <a:endParaRPr lang="en-US"/>
        </a:p>
      </dgm:t>
    </dgm:pt>
    <dgm:pt modelId="{A58F5CFB-C071-437A-8DDC-55C8FF474DA6}" type="parTrans" cxnId="{63D1F77C-E94D-46C2-93DC-B9E2ECA9B24A}">
      <dgm:prSet/>
      <dgm:spPr/>
      <dgm:t>
        <a:bodyPr/>
        <a:lstStyle/>
        <a:p>
          <a:endParaRPr lang="en-US"/>
        </a:p>
      </dgm:t>
    </dgm:pt>
    <dgm:pt modelId="{5368ABD0-D754-4873-8BF2-E743561BEC07}" type="sibTrans" cxnId="{63D1F77C-E94D-46C2-93DC-B9E2ECA9B24A}">
      <dgm:prSet/>
      <dgm:spPr/>
      <dgm:t>
        <a:bodyPr/>
        <a:lstStyle/>
        <a:p>
          <a:endParaRPr lang="en-US"/>
        </a:p>
      </dgm:t>
    </dgm:pt>
    <dgm:pt modelId="{9AE08040-DAD1-4D35-A73B-C4E0D1B288B9}">
      <dgm:prSet phldrT="[Text]"/>
      <dgm:spPr/>
      <dgm:t>
        <a:bodyPr/>
        <a:lstStyle/>
        <a:p>
          <a:r>
            <a:rPr lang="is-IS"/>
            <a:t>HNE</a:t>
          </a:r>
          <a:endParaRPr lang="en-US"/>
        </a:p>
      </dgm:t>
    </dgm:pt>
    <dgm:pt modelId="{0964B14C-0887-4A0B-976B-6B6B55D72D5F}" type="parTrans" cxnId="{27F483B8-8B37-4CAC-9BBA-21D823373EA9}">
      <dgm:prSet/>
      <dgm:spPr/>
      <dgm:t>
        <a:bodyPr/>
        <a:lstStyle/>
        <a:p>
          <a:endParaRPr lang="en-US"/>
        </a:p>
      </dgm:t>
    </dgm:pt>
    <dgm:pt modelId="{F92B6B21-B541-4FCD-9BA6-62F92DE13D1E}" type="sibTrans" cxnId="{27F483B8-8B37-4CAC-9BBA-21D823373EA9}">
      <dgm:prSet/>
      <dgm:spPr/>
      <dgm:t>
        <a:bodyPr/>
        <a:lstStyle/>
        <a:p>
          <a:endParaRPr lang="en-US"/>
        </a:p>
      </dgm:t>
    </dgm:pt>
    <dgm:pt modelId="{D85B476D-3313-4594-B943-E0F8925D7823}">
      <dgm:prSet phldrT="[Text]"/>
      <dgm:spPr/>
      <dgm:t>
        <a:bodyPr/>
        <a:lstStyle/>
        <a:p>
          <a:r>
            <a:rPr lang="is-IS"/>
            <a:t>Nýru</a:t>
          </a:r>
          <a:endParaRPr lang="en-US"/>
        </a:p>
      </dgm:t>
    </dgm:pt>
    <dgm:pt modelId="{07C928C3-682A-45B9-B751-57C1FB93662A}" type="parTrans" cxnId="{AA1FE3F1-B1B4-47E7-9ACF-5D05A911BD5F}">
      <dgm:prSet/>
      <dgm:spPr/>
      <dgm:t>
        <a:bodyPr/>
        <a:lstStyle/>
        <a:p>
          <a:endParaRPr lang="en-US"/>
        </a:p>
      </dgm:t>
    </dgm:pt>
    <dgm:pt modelId="{4C333121-768C-4A11-BB46-BECE6FD5515B}" type="sibTrans" cxnId="{AA1FE3F1-B1B4-47E7-9ACF-5D05A911BD5F}">
      <dgm:prSet/>
      <dgm:spPr/>
      <dgm:t>
        <a:bodyPr/>
        <a:lstStyle/>
        <a:p>
          <a:endParaRPr lang="en-US"/>
        </a:p>
      </dgm:t>
    </dgm:pt>
    <dgm:pt modelId="{812501CD-8E1A-4F42-87E2-8D4BB6C10E10}" type="pres">
      <dgm:prSet presAssocID="{0FFC7726-5ABB-4173-8AA5-C841B4D9FA92}" presName="Name0" presStyleCnt="0">
        <dgm:presLayoutVars>
          <dgm:dir/>
          <dgm:animLvl val="lvl"/>
          <dgm:resizeHandles val="exact"/>
        </dgm:presLayoutVars>
      </dgm:prSet>
      <dgm:spPr/>
    </dgm:pt>
    <dgm:pt modelId="{EE2D3258-5C81-4AC7-A13F-4E7D97718A9D}" type="pres">
      <dgm:prSet presAssocID="{0A081CBA-A644-4F49-B660-6C513ED1FED3}" presName="linNode" presStyleCnt="0"/>
      <dgm:spPr/>
    </dgm:pt>
    <dgm:pt modelId="{6A668C44-A142-4CBF-BDAA-D662AA764C6D}" type="pres">
      <dgm:prSet presAssocID="{0A081CBA-A644-4F49-B660-6C513ED1FED3}" presName="parentText" presStyleLbl="node1" presStyleIdx="0" presStyleCnt="10">
        <dgm:presLayoutVars>
          <dgm:chMax val="1"/>
          <dgm:bulletEnabled val="1"/>
        </dgm:presLayoutVars>
      </dgm:prSet>
      <dgm:spPr/>
    </dgm:pt>
    <dgm:pt modelId="{A9444BED-DE44-4A2B-952B-561589EBD3A4}" type="pres">
      <dgm:prSet presAssocID="{0A081CBA-A644-4F49-B660-6C513ED1FED3}" presName="descendantText" presStyleLbl="alignAccFollowNode1" presStyleIdx="0" presStyleCnt="10">
        <dgm:presLayoutVars>
          <dgm:bulletEnabled val="1"/>
        </dgm:presLayoutVars>
      </dgm:prSet>
      <dgm:spPr/>
    </dgm:pt>
    <dgm:pt modelId="{1EE41015-149A-41E5-BF58-421A8F660C48}" type="pres">
      <dgm:prSet presAssocID="{C76DA0AE-DC17-4643-A003-4F0145A738D7}" presName="sp" presStyleCnt="0"/>
      <dgm:spPr/>
    </dgm:pt>
    <dgm:pt modelId="{8F86BB98-3442-47EE-A9CA-A064CA6A9C2B}" type="pres">
      <dgm:prSet presAssocID="{D85B476D-3313-4594-B943-E0F8925D7823}" presName="linNode" presStyleCnt="0"/>
      <dgm:spPr/>
    </dgm:pt>
    <dgm:pt modelId="{441FD996-A3B6-4578-978F-A4E0AED774A8}" type="pres">
      <dgm:prSet presAssocID="{D85B476D-3313-4594-B943-E0F8925D7823}" presName="parentText" presStyleLbl="node1" presStyleIdx="1" presStyleCnt="10">
        <dgm:presLayoutVars>
          <dgm:chMax val="1"/>
          <dgm:bulletEnabled val="1"/>
        </dgm:presLayoutVars>
      </dgm:prSet>
      <dgm:spPr/>
    </dgm:pt>
    <dgm:pt modelId="{EEE67759-4BF8-4CA8-BDB2-7A9007B19E46}" type="pres">
      <dgm:prSet presAssocID="{D85B476D-3313-4594-B943-E0F8925D7823}" presName="descendantText" presStyleLbl="alignAccFollowNode1" presStyleIdx="1" presStyleCnt="10">
        <dgm:presLayoutVars>
          <dgm:bulletEnabled val="1"/>
        </dgm:presLayoutVars>
      </dgm:prSet>
      <dgm:spPr/>
    </dgm:pt>
    <dgm:pt modelId="{8D7E40BD-4E82-4DE5-9312-0D4D4876C909}" type="pres">
      <dgm:prSet presAssocID="{4C333121-768C-4A11-BB46-BECE6FD5515B}" presName="sp" presStyleCnt="0"/>
      <dgm:spPr/>
    </dgm:pt>
    <dgm:pt modelId="{B9F5F5F6-4127-4B6D-A25C-C9664EB1405A}" type="pres">
      <dgm:prSet presAssocID="{25021EB4-F380-40B9-8FBC-E70FEE743D9A}" presName="linNode" presStyleCnt="0"/>
      <dgm:spPr/>
    </dgm:pt>
    <dgm:pt modelId="{DFC66E45-4320-4241-A61B-B58B6D3DC2B1}" type="pres">
      <dgm:prSet presAssocID="{25021EB4-F380-40B9-8FBC-E70FEE743D9A}" presName="parentText" presStyleLbl="node1" presStyleIdx="2" presStyleCnt="10">
        <dgm:presLayoutVars>
          <dgm:chMax val="1"/>
          <dgm:bulletEnabled val="1"/>
        </dgm:presLayoutVars>
      </dgm:prSet>
      <dgm:spPr/>
    </dgm:pt>
    <dgm:pt modelId="{A3427CB8-A37D-46D9-9992-C4937231F2F2}" type="pres">
      <dgm:prSet presAssocID="{25021EB4-F380-40B9-8FBC-E70FEE743D9A}" presName="descendantText" presStyleLbl="alignAccFollowNode1" presStyleIdx="2" presStyleCnt="10">
        <dgm:presLayoutVars>
          <dgm:bulletEnabled val="1"/>
        </dgm:presLayoutVars>
      </dgm:prSet>
      <dgm:spPr/>
    </dgm:pt>
    <dgm:pt modelId="{62ADDD68-AC4D-446A-B4A6-0179491B54AE}" type="pres">
      <dgm:prSet presAssocID="{7837D87E-C4D5-4CF0-9A79-A213033EBD8A}" presName="sp" presStyleCnt="0"/>
      <dgm:spPr/>
    </dgm:pt>
    <dgm:pt modelId="{3B266A1D-AA8E-4906-9FC7-3DF71AE3117B}" type="pres">
      <dgm:prSet presAssocID="{9AE08040-DAD1-4D35-A73B-C4E0D1B288B9}" presName="linNode" presStyleCnt="0"/>
      <dgm:spPr/>
    </dgm:pt>
    <dgm:pt modelId="{3A899462-4B32-4C7D-95CC-02828CC45CD9}" type="pres">
      <dgm:prSet presAssocID="{9AE08040-DAD1-4D35-A73B-C4E0D1B288B9}" presName="parentText" presStyleLbl="node1" presStyleIdx="3" presStyleCnt="10">
        <dgm:presLayoutVars>
          <dgm:chMax val="1"/>
          <dgm:bulletEnabled val="1"/>
        </dgm:presLayoutVars>
      </dgm:prSet>
      <dgm:spPr/>
    </dgm:pt>
    <dgm:pt modelId="{C7B8A903-CE69-4DF7-AAB0-FA3C8444086D}" type="pres">
      <dgm:prSet presAssocID="{9AE08040-DAD1-4D35-A73B-C4E0D1B288B9}" presName="descendantText" presStyleLbl="alignAccFollowNode1" presStyleIdx="3" presStyleCnt="10">
        <dgm:presLayoutVars>
          <dgm:bulletEnabled val="1"/>
        </dgm:presLayoutVars>
      </dgm:prSet>
      <dgm:spPr/>
    </dgm:pt>
    <dgm:pt modelId="{BE84FCB3-CB47-49E9-BF10-D8DBEE991F5C}" type="pres">
      <dgm:prSet presAssocID="{F92B6B21-B541-4FCD-9BA6-62F92DE13D1E}" presName="sp" presStyleCnt="0"/>
      <dgm:spPr/>
    </dgm:pt>
    <dgm:pt modelId="{75CBC4E7-991C-4780-974C-7AE93BC5C42D}" type="pres">
      <dgm:prSet presAssocID="{4D620CCC-81E8-415B-B0AB-8E54005DC56B}" presName="linNode" presStyleCnt="0"/>
      <dgm:spPr/>
    </dgm:pt>
    <dgm:pt modelId="{B6F177BA-8F77-437A-962C-7766895DDE0A}" type="pres">
      <dgm:prSet presAssocID="{4D620CCC-81E8-415B-B0AB-8E54005DC56B}" presName="parentText" presStyleLbl="node1" presStyleIdx="4" presStyleCnt="10">
        <dgm:presLayoutVars>
          <dgm:chMax val="1"/>
          <dgm:bulletEnabled val="1"/>
        </dgm:presLayoutVars>
      </dgm:prSet>
      <dgm:spPr/>
    </dgm:pt>
    <dgm:pt modelId="{18B55398-C862-49D1-BFAF-E6C584595368}" type="pres">
      <dgm:prSet presAssocID="{4D620CCC-81E8-415B-B0AB-8E54005DC56B}" presName="descendantText" presStyleLbl="alignAccFollowNode1" presStyleIdx="4" presStyleCnt="10">
        <dgm:presLayoutVars>
          <dgm:bulletEnabled val="1"/>
        </dgm:presLayoutVars>
      </dgm:prSet>
      <dgm:spPr/>
    </dgm:pt>
    <dgm:pt modelId="{1BB5BC73-E60B-4391-BB2F-331A98E6314B}" type="pres">
      <dgm:prSet presAssocID="{CE91A436-7426-49FB-B874-10EB505F7860}" presName="sp" presStyleCnt="0"/>
      <dgm:spPr/>
    </dgm:pt>
    <dgm:pt modelId="{E2828683-F901-4A1F-9DFA-CFFA38720A23}" type="pres">
      <dgm:prSet presAssocID="{90F95652-BF7D-45E2-A41F-643464C615A0}" presName="linNode" presStyleCnt="0"/>
      <dgm:spPr/>
    </dgm:pt>
    <dgm:pt modelId="{96D589A2-2613-40BC-81CE-4B82683E1920}" type="pres">
      <dgm:prSet presAssocID="{90F95652-BF7D-45E2-A41F-643464C615A0}" presName="parentText" presStyleLbl="node1" presStyleIdx="5" presStyleCnt="10">
        <dgm:presLayoutVars>
          <dgm:chMax val="1"/>
          <dgm:bulletEnabled val="1"/>
        </dgm:presLayoutVars>
      </dgm:prSet>
      <dgm:spPr/>
    </dgm:pt>
    <dgm:pt modelId="{C0827EC4-78AE-413B-A553-11378FCD333F}" type="pres">
      <dgm:prSet presAssocID="{90F95652-BF7D-45E2-A41F-643464C615A0}" presName="descendantText" presStyleLbl="alignAccFollowNode1" presStyleIdx="5" presStyleCnt="10">
        <dgm:presLayoutVars>
          <dgm:bulletEnabled val="1"/>
        </dgm:presLayoutVars>
      </dgm:prSet>
      <dgm:spPr/>
    </dgm:pt>
    <dgm:pt modelId="{42C3C5B2-A2F6-4C3B-9004-DA2CC0FC445B}" type="pres">
      <dgm:prSet presAssocID="{6B82AAC4-93A4-4D08-81E3-293B5EA7CF7C}" presName="sp" presStyleCnt="0"/>
      <dgm:spPr/>
    </dgm:pt>
    <dgm:pt modelId="{2320A210-1DCA-49F4-8E2A-AFBD447DE593}" type="pres">
      <dgm:prSet presAssocID="{447E0323-C557-4473-841B-4C0F1B23E94D}" presName="linNode" presStyleCnt="0"/>
      <dgm:spPr/>
    </dgm:pt>
    <dgm:pt modelId="{2C996FBE-3DDF-42B8-B266-B6C61B0AD5C0}" type="pres">
      <dgm:prSet presAssocID="{447E0323-C557-4473-841B-4C0F1B23E94D}" presName="parentText" presStyleLbl="node1" presStyleIdx="6" presStyleCnt="10">
        <dgm:presLayoutVars>
          <dgm:chMax val="1"/>
          <dgm:bulletEnabled val="1"/>
        </dgm:presLayoutVars>
      </dgm:prSet>
      <dgm:spPr/>
    </dgm:pt>
    <dgm:pt modelId="{5D9D4561-F57E-46B8-9278-3F62D79CCC50}" type="pres">
      <dgm:prSet presAssocID="{447E0323-C557-4473-841B-4C0F1B23E94D}" presName="descendantText" presStyleLbl="alignAccFollowNode1" presStyleIdx="6" presStyleCnt="10">
        <dgm:presLayoutVars>
          <dgm:bulletEnabled val="1"/>
        </dgm:presLayoutVars>
      </dgm:prSet>
      <dgm:spPr/>
    </dgm:pt>
    <dgm:pt modelId="{00BD6C66-8655-4798-A1E4-E482ECBC0ACA}" type="pres">
      <dgm:prSet presAssocID="{941384BF-1F2C-42F7-B11F-20303707F5F9}" presName="sp" presStyleCnt="0"/>
      <dgm:spPr/>
    </dgm:pt>
    <dgm:pt modelId="{F828E7D6-C5CD-4C41-8142-192DEE8C826C}" type="pres">
      <dgm:prSet presAssocID="{A4B6725E-EBEB-4DC2-991B-BFC2073FF68F}" presName="linNode" presStyleCnt="0"/>
      <dgm:spPr/>
    </dgm:pt>
    <dgm:pt modelId="{17ED168F-C5EF-4F5F-A710-0E6DBA21AEB9}" type="pres">
      <dgm:prSet presAssocID="{A4B6725E-EBEB-4DC2-991B-BFC2073FF68F}" presName="parentText" presStyleLbl="node1" presStyleIdx="7" presStyleCnt="10">
        <dgm:presLayoutVars>
          <dgm:chMax val="1"/>
          <dgm:bulletEnabled val="1"/>
        </dgm:presLayoutVars>
      </dgm:prSet>
      <dgm:spPr/>
    </dgm:pt>
    <dgm:pt modelId="{C4B3A551-45E7-4061-A3E9-363DA168E4FC}" type="pres">
      <dgm:prSet presAssocID="{A4B6725E-EBEB-4DC2-991B-BFC2073FF68F}" presName="descendantText" presStyleLbl="alignAccFollowNode1" presStyleIdx="7" presStyleCnt="10">
        <dgm:presLayoutVars>
          <dgm:bulletEnabled val="1"/>
        </dgm:presLayoutVars>
      </dgm:prSet>
      <dgm:spPr/>
    </dgm:pt>
    <dgm:pt modelId="{7D4E21A8-973B-42FC-9718-1DA7590E545D}" type="pres">
      <dgm:prSet presAssocID="{1A8BB578-8009-4E45-AB5A-428BC0BFD055}" presName="sp" presStyleCnt="0"/>
      <dgm:spPr/>
    </dgm:pt>
    <dgm:pt modelId="{3329BB8B-77C2-404D-BA0F-0C2860AC9F7E}" type="pres">
      <dgm:prSet presAssocID="{D3AAF92F-8CDA-4D44-B10D-67F45713629E}" presName="linNode" presStyleCnt="0"/>
      <dgm:spPr/>
    </dgm:pt>
    <dgm:pt modelId="{179CD3E0-4661-41A4-B497-3027102EC547}" type="pres">
      <dgm:prSet presAssocID="{D3AAF92F-8CDA-4D44-B10D-67F45713629E}" presName="parentText" presStyleLbl="node1" presStyleIdx="8" presStyleCnt="10">
        <dgm:presLayoutVars>
          <dgm:chMax val="1"/>
          <dgm:bulletEnabled val="1"/>
        </dgm:presLayoutVars>
      </dgm:prSet>
      <dgm:spPr/>
    </dgm:pt>
    <dgm:pt modelId="{C950E5CC-FAA2-4152-AFDE-A7E2A2E66F63}" type="pres">
      <dgm:prSet presAssocID="{D3AAF92F-8CDA-4D44-B10D-67F45713629E}" presName="descendantText" presStyleLbl="alignAccFollowNode1" presStyleIdx="8" presStyleCnt="10" custLinFactNeighborX="-416">
        <dgm:presLayoutVars>
          <dgm:bulletEnabled val="1"/>
        </dgm:presLayoutVars>
      </dgm:prSet>
      <dgm:spPr/>
    </dgm:pt>
    <dgm:pt modelId="{83F7A970-C28C-47BC-BD75-E327F565A1D1}" type="pres">
      <dgm:prSet presAssocID="{59CC4CF3-70E5-4F56-815D-4E247C1EC410}" presName="sp" presStyleCnt="0"/>
      <dgm:spPr/>
    </dgm:pt>
    <dgm:pt modelId="{75BB3E8D-CBA9-464A-A6BE-7B6026168157}" type="pres">
      <dgm:prSet presAssocID="{D8C50BDA-D10C-468F-ADB0-E4F8C53A255C}" presName="linNode" presStyleCnt="0"/>
      <dgm:spPr/>
    </dgm:pt>
    <dgm:pt modelId="{B324E49E-92C3-459C-A2DE-A425E7BE03C1}" type="pres">
      <dgm:prSet presAssocID="{D8C50BDA-D10C-468F-ADB0-E4F8C53A255C}" presName="parentText" presStyleLbl="node1" presStyleIdx="9" presStyleCnt="10">
        <dgm:presLayoutVars>
          <dgm:chMax val="1"/>
          <dgm:bulletEnabled val="1"/>
        </dgm:presLayoutVars>
      </dgm:prSet>
      <dgm:spPr/>
    </dgm:pt>
    <dgm:pt modelId="{AF0D5356-64C1-430E-B803-8125E9FA61DA}" type="pres">
      <dgm:prSet presAssocID="{D8C50BDA-D10C-468F-ADB0-E4F8C53A255C}" presName="descendantText" presStyleLbl="alignAccFollowNode1" presStyleIdx="9" presStyleCnt="10">
        <dgm:presLayoutVars>
          <dgm:bulletEnabled val="1"/>
        </dgm:presLayoutVars>
      </dgm:prSet>
      <dgm:spPr/>
    </dgm:pt>
  </dgm:ptLst>
  <dgm:cxnLst>
    <dgm:cxn modelId="{C939BB0A-B3BE-4445-9FD8-2E123CC8FB49}" srcId="{90F95652-BF7D-45E2-A41F-643464C615A0}" destId="{0933214B-CBC4-46E1-BA4F-BBF426DBD3A1}" srcOrd="0" destOrd="0" parTransId="{5E2151F5-15D0-4FE3-AB33-4DA1A9C108BE}" sibTransId="{F550B015-6A9D-4BA9-A991-CBB99EBEC1DF}"/>
    <dgm:cxn modelId="{745F0A14-8E4C-4BA7-B206-B89BA7BCC558}" type="presOf" srcId="{447E0323-C557-4473-841B-4C0F1B23E94D}" destId="{2C996FBE-3DDF-42B8-B266-B6C61B0AD5C0}" srcOrd="0" destOrd="0" presId="urn:microsoft.com/office/officeart/2005/8/layout/vList5"/>
    <dgm:cxn modelId="{9E087B1C-B4AF-42D1-8E72-91D788299CA4}" srcId="{0FFC7726-5ABB-4173-8AA5-C841B4D9FA92}" destId="{0A081CBA-A644-4F49-B660-6C513ED1FED3}" srcOrd="0" destOrd="0" parTransId="{944C9A8D-163D-4014-AE31-0C3DAD545EB7}" sibTransId="{C76DA0AE-DC17-4643-A003-4F0145A738D7}"/>
    <dgm:cxn modelId="{68181824-7158-4BD7-8D4C-D611CC68564E}" type="presOf" srcId="{A4B6725E-EBEB-4DC2-991B-BFC2073FF68F}" destId="{17ED168F-C5EF-4F5F-A710-0E6DBA21AEB9}" srcOrd="0" destOrd="0" presId="urn:microsoft.com/office/officeart/2005/8/layout/vList5"/>
    <dgm:cxn modelId="{756C6D27-C974-4485-BE2D-7D0E463F7E29}" srcId="{A4B6725E-EBEB-4DC2-991B-BFC2073FF68F}" destId="{F98A0757-91D2-4BA6-ACC1-4CAE7C2CBB50}" srcOrd="0" destOrd="0" parTransId="{B74CE6B2-2095-4063-B5EA-329E23BB0AFA}" sibTransId="{9C28422A-A24B-481C-AAA9-D6B004A2F39A}"/>
    <dgm:cxn modelId="{3E4B5027-05AA-448C-A8B3-304437C2EBED}" srcId="{0FFC7726-5ABB-4173-8AA5-C841B4D9FA92}" destId="{447E0323-C557-4473-841B-4C0F1B23E94D}" srcOrd="6" destOrd="0" parTransId="{1C8E108A-043E-4E71-AA4B-73EE7148B977}" sibTransId="{941384BF-1F2C-42F7-B11F-20303707F5F9}"/>
    <dgm:cxn modelId="{FBDB3C2F-945C-47AE-9C1A-86534478C75E}" srcId="{447E0323-C557-4473-841B-4C0F1B23E94D}" destId="{25D8FC7E-4AEF-451F-AF9C-62074B78A5B8}" srcOrd="0" destOrd="0" parTransId="{AA6C0EB9-D524-4FE6-8B7A-CE49808A2D1F}" sibTransId="{10A328E3-6080-4F29-8862-A1819DFF8912}"/>
    <dgm:cxn modelId="{EEB7623C-7F79-4A8A-B59A-AC5859496275}" srcId="{D85B476D-3313-4594-B943-E0F8925D7823}" destId="{FF52C146-2247-4F53-9CD3-9B80DD933355}" srcOrd="0" destOrd="0" parTransId="{9FC4A83F-E5B0-41CB-BA36-6D8571B4065D}" sibTransId="{18F68D14-A455-4E96-8535-D23C5BADB8CA}"/>
    <dgm:cxn modelId="{95416C40-62EA-4B56-875C-D4FE98D9F1AC}" srcId="{0FFC7726-5ABB-4173-8AA5-C841B4D9FA92}" destId="{D3AAF92F-8CDA-4D44-B10D-67F45713629E}" srcOrd="8" destOrd="0" parTransId="{C19BD9A5-0295-46D1-B096-7BA24DEE41AB}" sibTransId="{59CC4CF3-70E5-4F56-815D-4E247C1EC410}"/>
    <dgm:cxn modelId="{18F81241-5BD5-40EA-8D07-86038CB18233}" srcId="{0A081CBA-A644-4F49-B660-6C513ED1FED3}" destId="{F366D02F-EADB-453F-93FF-24D7F672988A}" srcOrd="0" destOrd="0" parTransId="{F3618624-F4BC-4EDF-88CC-EA9F244E2340}" sibTransId="{2E0C9163-C96F-45D1-8D4E-900A0E572432}"/>
    <dgm:cxn modelId="{7F0A3242-4258-40AA-9859-6E5D0E8A066B}" type="presOf" srcId="{D85B476D-3313-4594-B943-E0F8925D7823}" destId="{441FD996-A3B6-4578-978F-A4E0AED774A8}" srcOrd="0" destOrd="0" presId="urn:microsoft.com/office/officeart/2005/8/layout/vList5"/>
    <dgm:cxn modelId="{91504242-3145-4D65-85E4-5D062191F2C4}" type="presOf" srcId="{0A081CBA-A644-4F49-B660-6C513ED1FED3}" destId="{6A668C44-A142-4CBF-BDAA-D662AA764C6D}" srcOrd="0" destOrd="0" presId="urn:microsoft.com/office/officeart/2005/8/layout/vList5"/>
    <dgm:cxn modelId="{1F446A64-6B79-4A6C-9D6F-022BABE20909}" type="presOf" srcId="{D3AAF92F-8CDA-4D44-B10D-67F45713629E}" destId="{179CD3E0-4661-41A4-B497-3027102EC547}" srcOrd="0" destOrd="0" presId="urn:microsoft.com/office/officeart/2005/8/layout/vList5"/>
    <dgm:cxn modelId="{525ECD4E-5984-42D6-A0D8-A2D379EC21A0}" srcId="{9AE08040-DAD1-4D35-A73B-C4E0D1B288B9}" destId="{8224D3BF-C40B-46C7-B8E2-684C24857A6C}" srcOrd="0" destOrd="0" parTransId="{E13E9549-AB93-442E-9485-4D5380231857}" sibTransId="{A4EDC351-E160-4A7D-A452-BB62BF3682E0}"/>
    <dgm:cxn modelId="{FC11B46F-125E-4EAE-864B-50728C017A10}" type="presOf" srcId="{9AE08040-DAD1-4D35-A73B-C4E0D1B288B9}" destId="{3A899462-4B32-4C7D-95CC-02828CC45CD9}" srcOrd="0" destOrd="0" presId="urn:microsoft.com/office/officeart/2005/8/layout/vList5"/>
    <dgm:cxn modelId="{27C1C871-76F0-4C1C-9E14-2B771B617A27}" type="presOf" srcId="{90F95652-BF7D-45E2-A41F-643464C615A0}" destId="{96D589A2-2613-40BC-81CE-4B82683E1920}" srcOrd="0" destOrd="0" presId="urn:microsoft.com/office/officeart/2005/8/layout/vList5"/>
    <dgm:cxn modelId="{CA377D72-3DC6-4E36-A114-E7CCCCD9178F}" type="presOf" srcId="{F366D02F-EADB-453F-93FF-24D7F672988A}" destId="{A9444BED-DE44-4A2B-952B-561589EBD3A4}" srcOrd="0" destOrd="0" presId="urn:microsoft.com/office/officeart/2005/8/layout/vList5"/>
    <dgm:cxn modelId="{303A7173-CD51-459C-9C0A-D648A4B9D495}" type="presOf" srcId="{E2B84502-8C9D-4930-8574-F86E5301BFED}" destId="{A3427CB8-A37D-46D9-9992-C4937231F2F2}" srcOrd="0" destOrd="0" presId="urn:microsoft.com/office/officeart/2005/8/layout/vList5"/>
    <dgm:cxn modelId="{B719CB75-F17B-41DE-B162-AAC295E821B6}" srcId="{D8C50BDA-D10C-468F-ADB0-E4F8C53A255C}" destId="{C06736D7-8A18-4364-A7F2-B3179D1F7854}" srcOrd="0" destOrd="0" parTransId="{35BF8D91-15D1-463F-98D3-37FDC46F370B}" sibTransId="{15FECBC5-3ECB-40BC-8E7A-8FE9D7F32DF0}"/>
    <dgm:cxn modelId="{71E86F56-4F7D-4DF7-8972-F2462DF69D96}" type="presOf" srcId="{4D620CCC-81E8-415B-B0AB-8E54005DC56B}" destId="{B6F177BA-8F77-437A-962C-7766895DDE0A}" srcOrd="0" destOrd="0" presId="urn:microsoft.com/office/officeart/2005/8/layout/vList5"/>
    <dgm:cxn modelId="{39D33057-EEEE-4C41-B11D-FBEDB1D8DA1E}" srcId="{4D620CCC-81E8-415B-B0AB-8E54005DC56B}" destId="{9C118A2B-4EF0-4904-87A2-556351F05006}" srcOrd="0" destOrd="0" parTransId="{F7143B5D-834B-4F47-A626-5E5152F54441}" sibTransId="{536C8841-E424-47DD-AE99-C5601AF25FD9}"/>
    <dgm:cxn modelId="{9478117A-2C71-4DA9-BD89-76E4AB1D1D52}" type="presOf" srcId="{9C118A2B-4EF0-4904-87A2-556351F05006}" destId="{18B55398-C862-49D1-BFAF-E6C584595368}" srcOrd="0" destOrd="0" presId="urn:microsoft.com/office/officeart/2005/8/layout/vList5"/>
    <dgm:cxn modelId="{63D1F77C-E94D-46C2-93DC-B9E2ECA9B24A}" srcId="{0FFC7726-5ABB-4173-8AA5-C841B4D9FA92}" destId="{D8C50BDA-D10C-468F-ADB0-E4F8C53A255C}" srcOrd="9" destOrd="0" parTransId="{A58F5CFB-C071-437A-8DDC-55C8FF474DA6}" sibTransId="{5368ABD0-D754-4873-8BF2-E743561BEC07}"/>
    <dgm:cxn modelId="{23A85D80-0424-4EB9-B5CF-BC914DD4F980}" type="presOf" srcId="{23A4F711-0CE0-4B24-8664-6FDE4971CF03}" destId="{C950E5CC-FAA2-4152-AFDE-A7E2A2E66F63}" srcOrd="0" destOrd="0" presId="urn:microsoft.com/office/officeart/2005/8/layout/vList5"/>
    <dgm:cxn modelId="{6B434483-81C6-4C91-B3EE-FCF20E510261}" srcId="{0FFC7726-5ABB-4173-8AA5-C841B4D9FA92}" destId="{4D620CCC-81E8-415B-B0AB-8E54005DC56B}" srcOrd="4" destOrd="0" parTransId="{F40B5272-84CF-4628-BE20-4854E21251EF}" sibTransId="{CE91A436-7426-49FB-B874-10EB505F7860}"/>
    <dgm:cxn modelId="{06E69897-43D1-415C-B0C5-EA23268E1FD4}" type="presOf" srcId="{D8C50BDA-D10C-468F-ADB0-E4F8C53A255C}" destId="{B324E49E-92C3-459C-A2DE-A425E7BE03C1}" srcOrd="0" destOrd="0" presId="urn:microsoft.com/office/officeart/2005/8/layout/vList5"/>
    <dgm:cxn modelId="{936179A0-4812-49F2-ABE5-A745243AB5BF}" type="presOf" srcId="{0FFC7726-5ABB-4173-8AA5-C841B4D9FA92}" destId="{812501CD-8E1A-4F42-87E2-8D4BB6C10E10}" srcOrd="0" destOrd="0" presId="urn:microsoft.com/office/officeart/2005/8/layout/vList5"/>
    <dgm:cxn modelId="{BF5B47AD-2ECD-469D-9019-8B3CE29F3377}" srcId="{25021EB4-F380-40B9-8FBC-E70FEE743D9A}" destId="{E2B84502-8C9D-4930-8574-F86E5301BFED}" srcOrd="0" destOrd="0" parTransId="{BCD053F4-22E0-4F01-85EC-A4D081F3B632}" sibTransId="{6FEC084A-C74B-4160-805F-DE5F99C0EB1E}"/>
    <dgm:cxn modelId="{7CA877B3-9B09-4060-AD43-404864DAFFCA}" type="presOf" srcId="{F98A0757-91D2-4BA6-ACC1-4CAE7C2CBB50}" destId="{C4B3A551-45E7-4061-A3E9-363DA168E4FC}" srcOrd="0" destOrd="0" presId="urn:microsoft.com/office/officeart/2005/8/layout/vList5"/>
    <dgm:cxn modelId="{27F483B8-8B37-4CAC-9BBA-21D823373EA9}" srcId="{0FFC7726-5ABB-4173-8AA5-C841B4D9FA92}" destId="{9AE08040-DAD1-4D35-A73B-C4E0D1B288B9}" srcOrd="3" destOrd="0" parTransId="{0964B14C-0887-4A0B-976B-6B6B55D72D5F}" sibTransId="{F92B6B21-B541-4FCD-9BA6-62F92DE13D1E}"/>
    <dgm:cxn modelId="{561429B9-466E-46D7-8DA6-FBF494ECD4A1}" srcId="{D3AAF92F-8CDA-4D44-B10D-67F45713629E}" destId="{23A4F711-0CE0-4B24-8664-6FDE4971CF03}" srcOrd="0" destOrd="0" parTransId="{7C601A84-17E8-4CF3-B089-CE708D3556A1}" sibTransId="{C56134B6-91E4-490C-8769-FB7146E190E6}"/>
    <dgm:cxn modelId="{C8DAD6BD-B95A-42A7-B620-0E124FF77E4B}" type="presOf" srcId="{0933214B-CBC4-46E1-BA4F-BBF426DBD3A1}" destId="{C0827EC4-78AE-413B-A553-11378FCD333F}" srcOrd="0" destOrd="0" presId="urn:microsoft.com/office/officeart/2005/8/layout/vList5"/>
    <dgm:cxn modelId="{304DBFC4-C565-401B-80DC-AEF338E4E1C6}" type="presOf" srcId="{FF52C146-2247-4F53-9CD3-9B80DD933355}" destId="{EEE67759-4BF8-4CA8-BDB2-7A9007B19E46}" srcOrd="0" destOrd="0" presId="urn:microsoft.com/office/officeart/2005/8/layout/vList5"/>
    <dgm:cxn modelId="{0600ACCF-E9C4-4C02-A2CB-043B36C68D47}" srcId="{0FFC7726-5ABB-4173-8AA5-C841B4D9FA92}" destId="{25021EB4-F380-40B9-8FBC-E70FEE743D9A}" srcOrd="2" destOrd="0" parTransId="{B9A963A8-CDF7-4BED-80A5-0925978142FF}" sibTransId="{7837D87E-C4D5-4CF0-9A79-A213033EBD8A}"/>
    <dgm:cxn modelId="{32672CDA-825F-4429-8007-F30C4AA5FE38}" type="presOf" srcId="{8224D3BF-C40B-46C7-B8E2-684C24857A6C}" destId="{C7B8A903-CE69-4DF7-AAB0-FA3C8444086D}" srcOrd="0" destOrd="0" presId="urn:microsoft.com/office/officeart/2005/8/layout/vList5"/>
    <dgm:cxn modelId="{3F5CCDDA-E586-448D-BEBF-7E1B2654E201}" type="presOf" srcId="{25D8FC7E-4AEF-451F-AF9C-62074B78A5B8}" destId="{5D9D4561-F57E-46B8-9278-3F62D79CCC50}" srcOrd="0" destOrd="0" presId="urn:microsoft.com/office/officeart/2005/8/layout/vList5"/>
    <dgm:cxn modelId="{23F07EEA-108D-4A84-9019-29EEA88F65C1}" type="presOf" srcId="{C06736D7-8A18-4364-A7F2-B3179D1F7854}" destId="{AF0D5356-64C1-430E-B803-8125E9FA61DA}" srcOrd="0" destOrd="0" presId="urn:microsoft.com/office/officeart/2005/8/layout/vList5"/>
    <dgm:cxn modelId="{AA1FE3F1-B1B4-47E7-9ACF-5D05A911BD5F}" srcId="{0FFC7726-5ABB-4173-8AA5-C841B4D9FA92}" destId="{D85B476D-3313-4594-B943-E0F8925D7823}" srcOrd="1" destOrd="0" parTransId="{07C928C3-682A-45B9-B751-57C1FB93662A}" sibTransId="{4C333121-768C-4A11-BB46-BECE6FD5515B}"/>
    <dgm:cxn modelId="{6CC76FFA-D36C-4236-B277-6E038443743C}" type="presOf" srcId="{25021EB4-F380-40B9-8FBC-E70FEE743D9A}" destId="{DFC66E45-4320-4241-A61B-B58B6D3DC2B1}" srcOrd="0" destOrd="0" presId="urn:microsoft.com/office/officeart/2005/8/layout/vList5"/>
    <dgm:cxn modelId="{7B0194FB-36D7-49B4-84EA-2857E9B8B285}" srcId="{0FFC7726-5ABB-4173-8AA5-C841B4D9FA92}" destId="{90F95652-BF7D-45E2-A41F-643464C615A0}" srcOrd="5" destOrd="0" parTransId="{70AAAE39-96A8-41B5-8408-3B3DE11E4B83}" sibTransId="{6B82AAC4-93A4-4D08-81E3-293B5EA7CF7C}"/>
    <dgm:cxn modelId="{DC72F7FD-46ED-46D3-881C-B63DD0FA7DA7}" srcId="{0FFC7726-5ABB-4173-8AA5-C841B4D9FA92}" destId="{A4B6725E-EBEB-4DC2-991B-BFC2073FF68F}" srcOrd="7" destOrd="0" parTransId="{4C179B22-A020-4D80-927D-F3C3040C7547}" sibTransId="{1A8BB578-8009-4E45-AB5A-428BC0BFD055}"/>
    <dgm:cxn modelId="{CEA50E6B-114D-4F6A-A7CC-D3589E2A3B79}" type="presParOf" srcId="{812501CD-8E1A-4F42-87E2-8D4BB6C10E10}" destId="{EE2D3258-5C81-4AC7-A13F-4E7D97718A9D}" srcOrd="0" destOrd="0" presId="urn:microsoft.com/office/officeart/2005/8/layout/vList5"/>
    <dgm:cxn modelId="{9F2A3BCC-0996-42FC-8842-32DC88014CC4}" type="presParOf" srcId="{EE2D3258-5C81-4AC7-A13F-4E7D97718A9D}" destId="{6A668C44-A142-4CBF-BDAA-D662AA764C6D}" srcOrd="0" destOrd="0" presId="urn:microsoft.com/office/officeart/2005/8/layout/vList5"/>
    <dgm:cxn modelId="{86AD246B-14B2-49F9-BF44-E7FD7B53D17E}" type="presParOf" srcId="{EE2D3258-5C81-4AC7-A13F-4E7D97718A9D}" destId="{A9444BED-DE44-4A2B-952B-561589EBD3A4}" srcOrd="1" destOrd="0" presId="urn:microsoft.com/office/officeart/2005/8/layout/vList5"/>
    <dgm:cxn modelId="{453B2F7A-3F58-456B-816C-D15DE69476EF}" type="presParOf" srcId="{812501CD-8E1A-4F42-87E2-8D4BB6C10E10}" destId="{1EE41015-149A-41E5-BF58-421A8F660C48}" srcOrd="1" destOrd="0" presId="urn:microsoft.com/office/officeart/2005/8/layout/vList5"/>
    <dgm:cxn modelId="{54752786-3790-4A58-86C4-C65CED113146}" type="presParOf" srcId="{812501CD-8E1A-4F42-87E2-8D4BB6C10E10}" destId="{8F86BB98-3442-47EE-A9CA-A064CA6A9C2B}" srcOrd="2" destOrd="0" presId="urn:microsoft.com/office/officeart/2005/8/layout/vList5"/>
    <dgm:cxn modelId="{CC3919C5-930D-406E-944A-4CAA637DABE3}" type="presParOf" srcId="{8F86BB98-3442-47EE-A9CA-A064CA6A9C2B}" destId="{441FD996-A3B6-4578-978F-A4E0AED774A8}" srcOrd="0" destOrd="0" presId="urn:microsoft.com/office/officeart/2005/8/layout/vList5"/>
    <dgm:cxn modelId="{AA8294B8-AA85-4FE0-9D52-E0F2DB96D124}" type="presParOf" srcId="{8F86BB98-3442-47EE-A9CA-A064CA6A9C2B}" destId="{EEE67759-4BF8-4CA8-BDB2-7A9007B19E46}" srcOrd="1" destOrd="0" presId="urn:microsoft.com/office/officeart/2005/8/layout/vList5"/>
    <dgm:cxn modelId="{71874A01-4156-41B2-9AF0-D3F3FAAA3FE2}" type="presParOf" srcId="{812501CD-8E1A-4F42-87E2-8D4BB6C10E10}" destId="{8D7E40BD-4E82-4DE5-9312-0D4D4876C909}" srcOrd="3" destOrd="0" presId="urn:microsoft.com/office/officeart/2005/8/layout/vList5"/>
    <dgm:cxn modelId="{1ABBEC20-3F26-49E3-8995-03BE799F098F}" type="presParOf" srcId="{812501CD-8E1A-4F42-87E2-8D4BB6C10E10}" destId="{B9F5F5F6-4127-4B6D-A25C-C9664EB1405A}" srcOrd="4" destOrd="0" presId="urn:microsoft.com/office/officeart/2005/8/layout/vList5"/>
    <dgm:cxn modelId="{FBBC3C27-A200-4659-989B-3F6844D41644}" type="presParOf" srcId="{B9F5F5F6-4127-4B6D-A25C-C9664EB1405A}" destId="{DFC66E45-4320-4241-A61B-B58B6D3DC2B1}" srcOrd="0" destOrd="0" presId="urn:microsoft.com/office/officeart/2005/8/layout/vList5"/>
    <dgm:cxn modelId="{30B4EA60-2B60-4498-BD10-3C4BC3E015F3}" type="presParOf" srcId="{B9F5F5F6-4127-4B6D-A25C-C9664EB1405A}" destId="{A3427CB8-A37D-46D9-9992-C4937231F2F2}" srcOrd="1" destOrd="0" presId="urn:microsoft.com/office/officeart/2005/8/layout/vList5"/>
    <dgm:cxn modelId="{D6E08D2D-F938-49D0-97BA-EAD9A289A751}" type="presParOf" srcId="{812501CD-8E1A-4F42-87E2-8D4BB6C10E10}" destId="{62ADDD68-AC4D-446A-B4A6-0179491B54AE}" srcOrd="5" destOrd="0" presId="urn:microsoft.com/office/officeart/2005/8/layout/vList5"/>
    <dgm:cxn modelId="{21225EB3-E395-469D-AFCC-FF7AC00DBB2B}" type="presParOf" srcId="{812501CD-8E1A-4F42-87E2-8D4BB6C10E10}" destId="{3B266A1D-AA8E-4906-9FC7-3DF71AE3117B}" srcOrd="6" destOrd="0" presId="urn:microsoft.com/office/officeart/2005/8/layout/vList5"/>
    <dgm:cxn modelId="{7A992673-6108-4CA9-AD9D-358C2E9EB6D3}" type="presParOf" srcId="{3B266A1D-AA8E-4906-9FC7-3DF71AE3117B}" destId="{3A899462-4B32-4C7D-95CC-02828CC45CD9}" srcOrd="0" destOrd="0" presId="urn:microsoft.com/office/officeart/2005/8/layout/vList5"/>
    <dgm:cxn modelId="{CE7BCA4B-2F36-4ED4-AC59-C94B3F142980}" type="presParOf" srcId="{3B266A1D-AA8E-4906-9FC7-3DF71AE3117B}" destId="{C7B8A903-CE69-4DF7-AAB0-FA3C8444086D}" srcOrd="1" destOrd="0" presId="urn:microsoft.com/office/officeart/2005/8/layout/vList5"/>
    <dgm:cxn modelId="{89F3AAD5-965C-4D4F-B727-17DE6024EF39}" type="presParOf" srcId="{812501CD-8E1A-4F42-87E2-8D4BB6C10E10}" destId="{BE84FCB3-CB47-49E9-BF10-D8DBEE991F5C}" srcOrd="7" destOrd="0" presId="urn:microsoft.com/office/officeart/2005/8/layout/vList5"/>
    <dgm:cxn modelId="{23F8E146-75F4-46BC-9782-35504BA474A6}" type="presParOf" srcId="{812501CD-8E1A-4F42-87E2-8D4BB6C10E10}" destId="{75CBC4E7-991C-4780-974C-7AE93BC5C42D}" srcOrd="8" destOrd="0" presId="urn:microsoft.com/office/officeart/2005/8/layout/vList5"/>
    <dgm:cxn modelId="{F13D3AEC-2F30-4FB5-AC0E-21586EFE0228}" type="presParOf" srcId="{75CBC4E7-991C-4780-974C-7AE93BC5C42D}" destId="{B6F177BA-8F77-437A-962C-7766895DDE0A}" srcOrd="0" destOrd="0" presId="urn:microsoft.com/office/officeart/2005/8/layout/vList5"/>
    <dgm:cxn modelId="{9084CF04-DFE5-43FD-B997-A8EE12DD16C1}" type="presParOf" srcId="{75CBC4E7-991C-4780-974C-7AE93BC5C42D}" destId="{18B55398-C862-49D1-BFAF-E6C584595368}" srcOrd="1" destOrd="0" presId="urn:microsoft.com/office/officeart/2005/8/layout/vList5"/>
    <dgm:cxn modelId="{4A3FF666-85FE-4348-A972-D9E06B1A9C64}" type="presParOf" srcId="{812501CD-8E1A-4F42-87E2-8D4BB6C10E10}" destId="{1BB5BC73-E60B-4391-BB2F-331A98E6314B}" srcOrd="9" destOrd="0" presId="urn:microsoft.com/office/officeart/2005/8/layout/vList5"/>
    <dgm:cxn modelId="{4ADADE5D-3703-4705-BC70-F9618695050C}" type="presParOf" srcId="{812501CD-8E1A-4F42-87E2-8D4BB6C10E10}" destId="{E2828683-F901-4A1F-9DFA-CFFA38720A23}" srcOrd="10" destOrd="0" presId="urn:microsoft.com/office/officeart/2005/8/layout/vList5"/>
    <dgm:cxn modelId="{13145C67-788A-4904-A16C-83891B10C0FE}" type="presParOf" srcId="{E2828683-F901-4A1F-9DFA-CFFA38720A23}" destId="{96D589A2-2613-40BC-81CE-4B82683E1920}" srcOrd="0" destOrd="0" presId="urn:microsoft.com/office/officeart/2005/8/layout/vList5"/>
    <dgm:cxn modelId="{4C7BCFFD-9682-43C4-AF39-3495224B2F1A}" type="presParOf" srcId="{E2828683-F901-4A1F-9DFA-CFFA38720A23}" destId="{C0827EC4-78AE-413B-A553-11378FCD333F}" srcOrd="1" destOrd="0" presId="urn:microsoft.com/office/officeart/2005/8/layout/vList5"/>
    <dgm:cxn modelId="{EEB24567-F105-4D23-A371-AC132C504342}" type="presParOf" srcId="{812501CD-8E1A-4F42-87E2-8D4BB6C10E10}" destId="{42C3C5B2-A2F6-4C3B-9004-DA2CC0FC445B}" srcOrd="11" destOrd="0" presId="urn:microsoft.com/office/officeart/2005/8/layout/vList5"/>
    <dgm:cxn modelId="{F8AE98BC-A2CD-41C0-BFDF-4FB75C741E93}" type="presParOf" srcId="{812501CD-8E1A-4F42-87E2-8D4BB6C10E10}" destId="{2320A210-1DCA-49F4-8E2A-AFBD447DE593}" srcOrd="12" destOrd="0" presId="urn:microsoft.com/office/officeart/2005/8/layout/vList5"/>
    <dgm:cxn modelId="{208D905A-C62E-4438-AD33-1B9CD25F142E}" type="presParOf" srcId="{2320A210-1DCA-49F4-8E2A-AFBD447DE593}" destId="{2C996FBE-3DDF-42B8-B266-B6C61B0AD5C0}" srcOrd="0" destOrd="0" presId="urn:microsoft.com/office/officeart/2005/8/layout/vList5"/>
    <dgm:cxn modelId="{B9DD1118-1C70-4F84-8736-7B3BF3A8C872}" type="presParOf" srcId="{2320A210-1DCA-49F4-8E2A-AFBD447DE593}" destId="{5D9D4561-F57E-46B8-9278-3F62D79CCC50}" srcOrd="1" destOrd="0" presId="urn:microsoft.com/office/officeart/2005/8/layout/vList5"/>
    <dgm:cxn modelId="{38A22342-BB0F-43B9-AB36-27647CE4F39C}" type="presParOf" srcId="{812501CD-8E1A-4F42-87E2-8D4BB6C10E10}" destId="{00BD6C66-8655-4798-A1E4-E482ECBC0ACA}" srcOrd="13" destOrd="0" presId="urn:microsoft.com/office/officeart/2005/8/layout/vList5"/>
    <dgm:cxn modelId="{9BA6212F-C313-4DF9-8D1F-382E4F3AEAE1}" type="presParOf" srcId="{812501CD-8E1A-4F42-87E2-8D4BB6C10E10}" destId="{F828E7D6-C5CD-4C41-8142-192DEE8C826C}" srcOrd="14" destOrd="0" presId="urn:microsoft.com/office/officeart/2005/8/layout/vList5"/>
    <dgm:cxn modelId="{44DA98F6-43E9-4DA1-A371-DBBF7F017167}" type="presParOf" srcId="{F828E7D6-C5CD-4C41-8142-192DEE8C826C}" destId="{17ED168F-C5EF-4F5F-A710-0E6DBA21AEB9}" srcOrd="0" destOrd="0" presId="urn:microsoft.com/office/officeart/2005/8/layout/vList5"/>
    <dgm:cxn modelId="{2578EEA6-905B-48C3-90E3-F043ED5EF965}" type="presParOf" srcId="{F828E7D6-C5CD-4C41-8142-192DEE8C826C}" destId="{C4B3A551-45E7-4061-A3E9-363DA168E4FC}" srcOrd="1" destOrd="0" presId="urn:microsoft.com/office/officeart/2005/8/layout/vList5"/>
    <dgm:cxn modelId="{341D2E4F-7642-46D4-BCF2-017A4EA87F74}" type="presParOf" srcId="{812501CD-8E1A-4F42-87E2-8D4BB6C10E10}" destId="{7D4E21A8-973B-42FC-9718-1DA7590E545D}" srcOrd="15" destOrd="0" presId="urn:microsoft.com/office/officeart/2005/8/layout/vList5"/>
    <dgm:cxn modelId="{1281038C-00BF-4B1E-AD6F-95BA6873D52C}" type="presParOf" srcId="{812501CD-8E1A-4F42-87E2-8D4BB6C10E10}" destId="{3329BB8B-77C2-404D-BA0F-0C2860AC9F7E}" srcOrd="16" destOrd="0" presId="urn:microsoft.com/office/officeart/2005/8/layout/vList5"/>
    <dgm:cxn modelId="{8C3FC121-7303-464D-809F-77F7089BFA04}" type="presParOf" srcId="{3329BB8B-77C2-404D-BA0F-0C2860AC9F7E}" destId="{179CD3E0-4661-41A4-B497-3027102EC547}" srcOrd="0" destOrd="0" presId="urn:microsoft.com/office/officeart/2005/8/layout/vList5"/>
    <dgm:cxn modelId="{7454576F-3E96-4959-8889-6E8E942CEAF3}" type="presParOf" srcId="{3329BB8B-77C2-404D-BA0F-0C2860AC9F7E}" destId="{C950E5CC-FAA2-4152-AFDE-A7E2A2E66F63}" srcOrd="1" destOrd="0" presId="urn:microsoft.com/office/officeart/2005/8/layout/vList5"/>
    <dgm:cxn modelId="{1ED3EEB8-5B40-4450-9E2A-67AC2D2247C8}" type="presParOf" srcId="{812501CD-8E1A-4F42-87E2-8D4BB6C10E10}" destId="{83F7A970-C28C-47BC-BD75-E327F565A1D1}" srcOrd="17" destOrd="0" presId="urn:microsoft.com/office/officeart/2005/8/layout/vList5"/>
    <dgm:cxn modelId="{2B0F4CA5-0D38-416E-BE64-D4CD2DEAD1EB}" type="presParOf" srcId="{812501CD-8E1A-4F42-87E2-8D4BB6C10E10}" destId="{75BB3E8D-CBA9-464A-A6BE-7B6026168157}" srcOrd="18" destOrd="0" presId="urn:microsoft.com/office/officeart/2005/8/layout/vList5"/>
    <dgm:cxn modelId="{3DBE2BC9-7440-45DF-9188-19B994B03B52}" type="presParOf" srcId="{75BB3E8D-CBA9-464A-A6BE-7B6026168157}" destId="{B324E49E-92C3-459C-A2DE-A425E7BE03C1}" srcOrd="0" destOrd="0" presId="urn:microsoft.com/office/officeart/2005/8/layout/vList5"/>
    <dgm:cxn modelId="{C552D0A2-E13E-4C94-A30B-334C35ADA5DD}" type="presParOf" srcId="{75BB3E8D-CBA9-464A-A6BE-7B6026168157}" destId="{AF0D5356-64C1-430E-B803-8125E9FA61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89EE1-0BE4-4657-B8AD-C381A322639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51A12A-C36C-444E-BF93-285797BF9FC3}">
      <dgm:prSet phldrT="[Text]"/>
      <dgm:spPr/>
      <dgm:t>
        <a:bodyPr/>
        <a:lstStyle/>
        <a:p>
          <a:r>
            <a:rPr lang="is-IS"/>
            <a:t>Eðlileg ómun</a:t>
          </a:r>
          <a:endParaRPr lang="en-US"/>
        </a:p>
      </dgm:t>
    </dgm:pt>
    <dgm:pt modelId="{239D1A67-8A52-495D-9568-EC3F9D343F5D}" type="parTrans" cxnId="{CB76A889-C4AD-49E3-871D-E18E94055606}">
      <dgm:prSet/>
      <dgm:spPr/>
      <dgm:t>
        <a:bodyPr/>
        <a:lstStyle/>
        <a:p>
          <a:endParaRPr lang="en-US"/>
        </a:p>
      </dgm:t>
    </dgm:pt>
    <dgm:pt modelId="{E03EC338-03EF-4CB5-BB00-309F9A8F0A41}" type="sibTrans" cxnId="{CB76A889-C4AD-49E3-871D-E18E94055606}">
      <dgm:prSet/>
      <dgm:spPr/>
      <dgm:t>
        <a:bodyPr/>
        <a:lstStyle/>
        <a:p>
          <a:endParaRPr lang="en-US"/>
        </a:p>
      </dgm:t>
    </dgm:pt>
    <dgm:pt modelId="{DD979490-0F12-4E59-80F5-E0E36E9E2E87}">
      <dgm:prSet phldrT="[Text]"/>
      <dgm:spPr/>
      <dgm:t>
        <a:bodyPr/>
        <a:lstStyle/>
        <a:p>
          <a:r>
            <a:rPr lang="is-IS"/>
            <a:t>Eftirlit 4-52v</a:t>
          </a:r>
          <a:endParaRPr lang="en-US"/>
        </a:p>
      </dgm:t>
    </dgm:pt>
    <dgm:pt modelId="{EF8FFBC6-5544-4383-B270-94B3EB6FD8CD}" type="parTrans" cxnId="{3B31C35E-B6BC-4D60-8860-8073AA796ABE}">
      <dgm:prSet/>
      <dgm:spPr/>
      <dgm:t>
        <a:bodyPr/>
        <a:lstStyle/>
        <a:p>
          <a:endParaRPr lang="en-US"/>
        </a:p>
      </dgm:t>
    </dgm:pt>
    <dgm:pt modelId="{EBA91F9E-187E-475F-AE27-C554A1987F69}" type="sibTrans" cxnId="{3B31C35E-B6BC-4D60-8860-8073AA796ABE}">
      <dgm:prSet/>
      <dgm:spPr/>
      <dgm:t>
        <a:bodyPr/>
        <a:lstStyle/>
        <a:p>
          <a:endParaRPr lang="en-US"/>
        </a:p>
      </dgm:t>
    </dgm:pt>
    <dgm:pt modelId="{453DEE5A-35FC-499C-9045-7599E6D496B4}">
      <dgm:prSet phldrT="[Text]"/>
      <dgm:spPr/>
      <dgm:t>
        <a:bodyPr/>
        <a:lstStyle/>
        <a:p>
          <a:r>
            <a:rPr lang="is-IS"/>
            <a:t>ASA hætt 4-6v</a:t>
          </a:r>
          <a:endParaRPr lang="en-US"/>
        </a:p>
      </dgm:t>
    </dgm:pt>
    <dgm:pt modelId="{C503D43C-CC0B-47F0-9679-FB3568C39C05}" type="parTrans" cxnId="{C6BFC97C-3297-4506-A726-5816B4BBED26}">
      <dgm:prSet/>
      <dgm:spPr/>
      <dgm:t>
        <a:bodyPr/>
        <a:lstStyle/>
        <a:p>
          <a:endParaRPr lang="en-US"/>
        </a:p>
      </dgm:t>
    </dgm:pt>
    <dgm:pt modelId="{366119A7-0895-4A12-89B6-5CAC8782AC11}" type="sibTrans" cxnId="{C6BFC97C-3297-4506-A726-5816B4BBED26}">
      <dgm:prSet/>
      <dgm:spPr/>
      <dgm:t>
        <a:bodyPr/>
        <a:lstStyle/>
        <a:p>
          <a:endParaRPr lang="en-US"/>
        </a:p>
      </dgm:t>
    </dgm:pt>
    <dgm:pt modelId="{3CAE8DD0-8D1D-4BE4-8226-36234C1A49EF}">
      <dgm:prSet phldrT="[Text]"/>
      <dgm:spPr/>
      <dgm:t>
        <a:bodyPr/>
        <a:lstStyle/>
        <a:p>
          <a:r>
            <a:rPr lang="is-IS"/>
            <a:t>Væg víkkun</a:t>
          </a:r>
          <a:endParaRPr lang="en-US"/>
        </a:p>
      </dgm:t>
    </dgm:pt>
    <dgm:pt modelId="{BD486FC5-60B6-4D94-B1DD-384387DFEC33}" type="parTrans" cxnId="{12B16970-E943-4B13-8C8C-3934163EBE9F}">
      <dgm:prSet/>
      <dgm:spPr/>
      <dgm:t>
        <a:bodyPr/>
        <a:lstStyle/>
        <a:p>
          <a:endParaRPr lang="en-US"/>
        </a:p>
      </dgm:t>
    </dgm:pt>
    <dgm:pt modelId="{56655238-A7D6-47B9-899B-9B0E939C061D}" type="sibTrans" cxnId="{12B16970-E943-4B13-8C8C-3934163EBE9F}">
      <dgm:prSet/>
      <dgm:spPr/>
      <dgm:t>
        <a:bodyPr/>
        <a:lstStyle/>
        <a:p>
          <a:endParaRPr lang="en-US"/>
        </a:p>
      </dgm:t>
    </dgm:pt>
    <dgm:pt modelId="{50D94990-5569-4145-92EB-B5898841EB3E}">
      <dgm:prSet phldrT="[Text]"/>
      <dgm:spPr/>
      <dgm:t>
        <a:bodyPr/>
        <a:lstStyle/>
        <a:p>
          <a:r>
            <a:rPr lang="is-IS"/>
            <a:t>Eftirlit áfram á 2-5 ára fresti, regress</a:t>
          </a:r>
          <a:endParaRPr lang="en-US"/>
        </a:p>
      </dgm:t>
    </dgm:pt>
    <dgm:pt modelId="{90B58494-84D0-4A2F-9536-B729E5E8ADA5}" type="parTrans" cxnId="{0F21253D-8707-47EF-9327-67273FD9CCF2}">
      <dgm:prSet/>
      <dgm:spPr/>
      <dgm:t>
        <a:bodyPr/>
        <a:lstStyle/>
        <a:p>
          <a:endParaRPr lang="en-US"/>
        </a:p>
      </dgm:t>
    </dgm:pt>
    <dgm:pt modelId="{FC4430CA-E4CE-439E-844E-CEEF9D2B5902}" type="sibTrans" cxnId="{0F21253D-8707-47EF-9327-67273FD9CCF2}">
      <dgm:prSet/>
      <dgm:spPr/>
      <dgm:t>
        <a:bodyPr/>
        <a:lstStyle/>
        <a:p>
          <a:endParaRPr lang="en-US"/>
        </a:p>
      </dgm:t>
    </dgm:pt>
    <dgm:pt modelId="{D4E0F180-70C2-4580-B84B-F563A85FEC95}">
      <dgm:prSet phldrT="[Text]"/>
      <dgm:spPr/>
      <dgm:t>
        <a:bodyPr/>
        <a:lstStyle/>
        <a:p>
          <a:r>
            <a:rPr lang="is-IS"/>
            <a:t>ASA hætt 4-6v</a:t>
          </a:r>
          <a:endParaRPr lang="en-US"/>
        </a:p>
      </dgm:t>
    </dgm:pt>
    <dgm:pt modelId="{1BF3F622-E52D-41AA-8D2E-E879A08019E5}" type="parTrans" cxnId="{61861AFE-7065-4283-BBA1-112550AF1C4E}">
      <dgm:prSet/>
      <dgm:spPr/>
      <dgm:t>
        <a:bodyPr/>
        <a:lstStyle/>
        <a:p>
          <a:endParaRPr lang="en-US"/>
        </a:p>
      </dgm:t>
    </dgm:pt>
    <dgm:pt modelId="{9657FC04-A405-4007-8346-0CB27570604F}" type="sibTrans" cxnId="{61861AFE-7065-4283-BBA1-112550AF1C4E}">
      <dgm:prSet/>
      <dgm:spPr/>
      <dgm:t>
        <a:bodyPr/>
        <a:lstStyle/>
        <a:p>
          <a:endParaRPr lang="en-US"/>
        </a:p>
      </dgm:t>
    </dgm:pt>
    <dgm:pt modelId="{C39475A3-42B2-464A-B050-3486610716D9}">
      <dgm:prSet phldrT="[Text]"/>
      <dgm:spPr/>
      <dgm:t>
        <a:bodyPr/>
        <a:lstStyle/>
        <a:p>
          <a:r>
            <a:rPr lang="is-IS"/>
            <a:t>Litlir til meðalstórir æðagúlar</a:t>
          </a:r>
          <a:endParaRPr lang="en-US"/>
        </a:p>
      </dgm:t>
    </dgm:pt>
    <dgm:pt modelId="{1F52C77E-0A96-43FD-956A-9D87712635B2}" type="parTrans" cxnId="{6DD5BBE8-7CA4-43B0-BBE4-70E6A6020024}">
      <dgm:prSet/>
      <dgm:spPr/>
      <dgm:t>
        <a:bodyPr/>
        <a:lstStyle/>
        <a:p>
          <a:endParaRPr lang="en-US"/>
        </a:p>
      </dgm:t>
    </dgm:pt>
    <dgm:pt modelId="{9D762297-364F-4FE2-926F-92DAD38EE3FE}" type="sibTrans" cxnId="{6DD5BBE8-7CA4-43B0-BBE4-70E6A6020024}">
      <dgm:prSet/>
      <dgm:spPr/>
      <dgm:t>
        <a:bodyPr/>
        <a:lstStyle/>
        <a:p>
          <a:endParaRPr lang="en-US"/>
        </a:p>
      </dgm:t>
    </dgm:pt>
    <dgm:pt modelId="{546E7CE5-5788-405E-9759-05E1616FAE26}">
      <dgm:prSet phldrT="[Text]"/>
      <dgm:spPr/>
      <dgm:t>
        <a:bodyPr/>
        <a:lstStyle/>
        <a:p>
          <a:r>
            <a:rPr lang="is-IS"/>
            <a:t>Eftirlit áfram, áreynslupróf, angiography regress</a:t>
          </a:r>
          <a:endParaRPr lang="en-US"/>
        </a:p>
      </dgm:t>
    </dgm:pt>
    <dgm:pt modelId="{73382F60-CD8E-4345-9C65-74BD783C241E}" type="parTrans" cxnId="{6C2905D2-D0F0-4EAA-BAB2-995F9B164583}">
      <dgm:prSet/>
      <dgm:spPr/>
      <dgm:t>
        <a:bodyPr/>
        <a:lstStyle/>
        <a:p>
          <a:endParaRPr lang="en-US"/>
        </a:p>
      </dgm:t>
    </dgm:pt>
    <dgm:pt modelId="{33BE155A-109F-4A0B-89E0-5123C5A536C0}" type="sibTrans" cxnId="{6C2905D2-D0F0-4EAA-BAB2-995F9B164583}">
      <dgm:prSet/>
      <dgm:spPr/>
      <dgm:t>
        <a:bodyPr/>
        <a:lstStyle/>
        <a:p>
          <a:endParaRPr lang="en-US"/>
        </a:p>
      </dgm:t>
    </dgm:pt>
    <dgm:pt modelId="{8CCB8CF0-C40D-4183-9935-2F3977DE1A26}">
      <dgm:prSet phldrT="[Text]"/>
      <dgm:spPr/>
      <dgm:t>
        <a:bodyPr/>
        <a:lstStyle/>
        <a:p>
          <a:r>
            <a:rPr lang="is-IS"/>
            <a:t>ASA áfram</a:t>
          </a:r>
          <a:endParaRPr lang="en-US"/>
        </a:p>
      </dgm:t>
    </dgm:pt>
    <dgm:pt modelId="{C8EC88CE-6BF2-4682-BDF4-B95004BFBBA8}" type="parTrans" cxnId="{F4EEDD1D-29EB-4C7E-A93D-407753F812B1}">
      <dgm:prSet/>
      <dgm:spPr/>
      <dgm:t>
        <a:bodyPr/>
        <a:lstStyle/>
        <a:p>
          <a:endParaRPr lang="en-US"/>
        </a:p>
      </dgm:t>
    </dgm:pt>
    <dgm:pt modelId="{C62FDB4B-3055-455E-81DC-462EDE4CEFA7}" type="sibTrans" cxnId="{F4EEDD1D-29EB-4C7E-A93D-407753F812B1}">
      <dgm:prSet/>
      <dgm:spPr/>
      <dgm:t>
        <a:bodyPr/>
        <a:lstStyle/>
        <a:p>
          <a:endParaRPr lang="en-US"/>
        </a:p>
      </dgm:t>
    </dgm:pt>
    <dgm:pt modelId="{DDE12993-F442-4CC2-BEC9-67FBC1F6B5D8}">
      <dgm:prSet phldrT="[Text]"/>
      <dgm:spPr/>
      <dgm:t>
        <a:bodyPr/>
        <a:lstStyle/>
        <a:p>
          <a:r>
            <a:rPr lang="is-IS"/>
            <a:t>ASA áfram</a:t>
          </a:r>
        </a:p>
        <a:p>
          <a:r>
            <a:rPr lang="is-IS"/>
            <a:t>Warfarin eða LMWH</a:t>
          </a:r>
          <a:endParaRPr lang="en-US"/>
        </a:p>
      </dgm:t>
    </dgm:pt>
    <dgm:pt modelId="{E748C108-EDA9-48B3-80C3-45F533E26880}" type="parTrans" cxnId="{2DC2AEAB-C25A-448D-9511-403610C54C56}">
      <dgm:prSet/>
      <dgm:spPr/>
    </dgm:pt>
    <dgm:pt modelId="{07FDE46F-2724-40AA-B59E-DA3D9A1B96F2}" type="sibTrans" cxnId="{2DC2AEAB-C25A-448D-9511-403610C54C56}">
      <dgm:prSet/>
      <dgm:spPr/>
    </dgm:pt>
    <dgm:pt modelId="{A2117425-0519-4E10-A5E1-C31D9BDCDA01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s-IS"/>
            <a:t>Stórir æðagúlar &gt;8mm</a:t>
          </a:r>
          <a:endParaRPr lang="en-US"/>
        </a:p>
      </dgm:t>
    </dgm:pt>
    <dgm:pt modelId="{6AF3CF76-498C-44EA-804C-003F73074A93}" type="parTrans" cxnId="{F27ED865-A046-4B47-90E8-9A9EB992E535}">
      <dgm:prSet/>
      <dgm:spPr/>
    </dgm:pt>
    <dgm:pt modelId="{60C49F3E-6B6F-44EC-A064-58445ABA6C2A}" type="sibTrans" cxnId="{F27ED865-A046-4B47-90E8-9A9EB992E535}">
      <dgm:prSet/>
      <dgm:spPr/>
    </dgm:pt>
    <dgm:pt modelId="{E6E1E21D-1BDA-4049-889B-E482BA5972BF}">
      <dgm:prSet phldrT="[Text]"/>
      <dgm:spPr/>
      <dgm:t>
        <a:bodyPr/>
        <a:lstStyle/>
        <a:p>
          <a:r>
            <a:rPr lang="is-IS"/>
            <a:t>Eftirlit 3 mán fresti, áreynslupróf, angiography</a:t>
          </a:r>
          <a:endParaRPr lang="en-US"/>
        </a:p>
      </dgm:t>
    </dgm:pt>
    <dgm:pt modelId="{F524B8F9-3946-4F2D-907C-8F8EFA365D81}" type="parTrans" cxnId="{0314E4F3-1AF7-4142-B8E3-169C752DABF9}">
      <dgm:prSet/>
      <dgm:spPr/>
    </dgm:pt>
    <dgm:pt modelId="{4A050A92-43BD-4D40-8775-CA32DB9C8850}" type="sibTrans" cxnId="{0314E4F3-1AF7-4142-B8E3-169C752DABF9}">
      <dgm:prSet/>
      <dgm:spPr/>
    </dgm:pt>
    <dgm:pt modelId="{93BF2035-A00F-4C3F-A261-A46F8513C852}" type="pres">
      <dgm:prSet presAssocID="{9DB89EE1-0BE4-4657-B8AD-C381A322639C}" presName="theList" presStyleCnt="0">
        <dgm:presLayoutVars>
          <dgm:dir/>
          <dgm:animLvl val="lvl"/>
          <dgm:resizeHandles val="exact"/>
        </dgm:presLayoutVars>
      </dgm:prSet>
      <dgm:spPr/>
    </dgm:pt>
    <dgm:pt modelId="{D6A6C38D-4166-4158-9473-F25AF96FF7FD}" type="pres">
      <dgm:prSet presAssocID="{E051A12A-C36C-444E-BF93-285797BF9FC3}" presName="compNode" presStyleCnt="0"/>
      <dgm:spPr/>
    </dgm:pt>
    <dgm:pt modelId="{17D462FF-55AB-4FC6-A1E1-4323CA22F389}" type="pres">
      <dgm:prSet presAssocID="{E051A12A-C36C-444E-BF93-285797BF9FC3}" presName="aNode" presStyleLbl="bgShp" presStyleIdx="0" presStyleCnt="4"/>
      <dgm:spPr/>
    </dgm:pt>
    <dgm:pt modelId="{F9585183-5D27-4542-8F20-AA76AF4170CC}" type="pres">
      <dgm:prSet presAssocID="{E051A12A-C36C-444E-BF93-285797BF9FC3}" presName="textNode" presStyleLbl="bgShp" presStyleIdx="0" presStyleCnt="4"/>
      <dgm:spPr/>
    </dgm:pt>
    <dgm:pt modelId="{111FA9EB-E097-467E-91D1-837EC0BD292A}" type="pres">
      <dgm:prSet presAssocID="{E051A12A-C36C-444E-BF93-285797BF9FC3}" presName="compChildNode" presStyleCnt="0"/>
      <dgm:spPr/>
    </dgm:pt>
    <dgm:pt modelId="{0DC3C83A-5DE9-4E3C-984E-1AE9FC741C93}" type="pres">
      <dgm:prSet presAssocID="{E051A12A-C36C-444E-BF93-285797BF9FC3}" presName="theInnerList" presStyleCnt="0"/>
      <dgm:spPr/>
    </dgm:pt>
    <dgm:pt modelId="{D6BFE96E-70A8-483D-8396-F57C3907DFCA}" type="pres">
      <dgm:prSet presAssocID="{DD979490-0F12-4E59-80F5-E0E36E9E2E87}" presName="childNode" presStyleLbl="node1" presStyleIdx="0" presStyleCnt="8">
        <dgm:presLayoutVars>
          <dgm:bulletEnabled val="1"/>
        </dgm:presLayoutVars>
      </dgm:prSet>
      <dgm:spPr/>
    </dgm:pt>
    <dgm:pt modelId="{B8359F9E-E2BA-40AC-AA8B-087C37AB37AA}" type="pres">
      <dgm:prSet presAssocID="{DD979490-0F12-4E59-80F5-E0E36E9E2E87}" presName="aSpace2" presStyleCnt="0"/>
      <dgm:spPr/>
    </dgm:pt>
    <dgm:pt modelId="{5E2F677D-71DB-493D-B2C8-4DAD1E5B7BE4}" type="pres">
      <dgm:prSet presAssocID="{453DEE5A-35FC-499C-9045-7599E6D496B4}" presName="childNode" presStyleLbl="node1" presStyleIdx="1" presStyleCnt="8">
        <dgm:presLayoutVars>
          <dgm:bulletEnabled val="1"/>
        </dgm:presLayoutVars>
      </dgm:prSet>
      <dgm:spPr/>
    </dgm:pt>
    <dgm:pt modelId="{C3C479EA-E542-4D7E-A5FC-600C739B2D50}" type="pres">
      <dgm:prSet presAssocID="{E051A12A-C36C-444E-BF93-285797BF9FC3}" presName="aSpace" presStyleCnt="0"/>
      <dgm:spPr/>
    </dgm:pt>
    <dgm:pt modelId="{8D311618-35DE-4081-94F7-8B2F31A0C773}" type="pres">
      <dgm:prSet presAssocID="{3CAE8DD0-8D1D-4BE4-8226-36234C1A49EF}" presName="compNode" presStyleCnt="0"/>
      <dgm:spPr/>
    </dgm:pt>
    <dgm:pt modelId="{DE719B57-B8C5-4171-A1A8-44B56C7A7019}" type="pres">
      <dgm:prSet presAssocID="{3CAE8DD0-8D1D-4BE4-8226-36234C1A49EF}" presName="aNode" presStyleLbl="bgShp" presStyleIdx="1" presStyleCnt="4"/>
      <dgm:spPr/>
    </dgm:pt>
    <dgm:pt modelId="{DF9D3581-872D-4A3B-855E-134D9DA2D482}" type="pres">
      <dgm:prSet presAssocID="{3CAE8DD0-8D1D-4BE4-8226-36234C1A49EF}" presName="textNode" presStyleLbl="bgShp" presStyleIdx="1" presStyleCnt="4"/>
      <dgm:spPr/>
    </dgm:pt>
    <dgm:pt modelId="{7B146D05-0E44-4164-8B4F-CAC2F4B15859}" type="pres">
      <dgm:prSet presAssocID="{3CAE8DD0-8D1D-4BE4-8226-36234C1A49EF}" presName="compChildNode" presStyleCnt="0"/>
      <dgm:spPr/>
    </dgm:pt>
    <dgm:pt modelId="{797DD8F9-5EFD-4264-B257-D5E9E6208301}" type="pres">
      <dgm:prSet presAssocID="{3CAE8DD0-8D1D-4BE4-8226-36234C1A49EF}" presName="theInnerList" presStyleCnt="0"/>
      <dgm:spPr/>
    </dgm:pt>
    <dgm:pt modelId="{E3365031-4687-4FB5-AA16-8BAE4993AA7F}" type="pres">
      <dgm:prSet presAssocID="{50D94990-5569-4145-92EB-B5898841EB3E}" presName="childNode" presStyleLbl="node1" presStyleIdx="2" presStyleCnt="8">
        <dgm:presLayoutVars>
          <dgm:bulletEnabled val="1"/>
        </dgm:presLayoutVars>
      </dgm:prSet>
      <dgm:spPr/>
    </dgm:pt>
    <dgm:pt modelId="{1CE0766E-A420-405C-BFC0-62EAA7623CA0}" type="pres">
      <dgm:prSet presAssocID="{50D94990-5569-4145-92EB-B5898841EB3E}" presName="aSpace2" presStyleCnt="0"/>
      <dgm:spPr/>
    </dgm:pt>
    <dgm:pt modelId="{B15407BE-DBF2-4BE4-97B4-E12C684C3174}" type="pres">
      <dgm:prSet presAssocID="{D4E0F180-70C2-4580-B84B-F563A85FEC95}" presName="childNode" presStyleLbl="node1" presStyleIdx="3" presStyleCnt="8">
        <dgm:presLayoutVars>
          <dgm:bulletEnabled val="1"/>
        </dgm:presLayoutVars>
      </dgm:prSet>
      <dgm:spPr/>
    </dgm:pt>
    <dgm:pt modelId="{C412569E-D845-4D85-B445-E404CBA7DB13}" type="pres">
      <dgm:prSet presAssocID="{3CAE8DD0-8D1D-4BE4-8226-36234C1A49EF}" presName="aSpace" presStyleCnt="0"/>
      <dgm:spPr/>
    </dgm:pt>
    <dgm:pt modelId="{7D8E46CF-4C80-41A1-8490-03F0D0FCCAF9}" type="pres">
      <dgm:prSet presAssocID="{C39475A3-42B2-464A-B050-3486610716D9}" presName="compNode" presStyleCnt="0"/>
      <dgm:spPr/>
    </dgm:pt>
    <dgm:pt modelId="{10FAA7EA-BB48-4B15-9212-4A7AA7B7924D}" type="pres">
      <dgm:prSet presAssocID="{C39475A3-42B2-464A-B050-3486610716D9}" presName="aNode" presStyleLbl="bgShp" presStyleIdx="2" presStyleCnt="4"/>
      <dgm:spPr/>
    </dgm:pt>
    <dgm:pt modelId="{D2919493-9332-4746-B5D3-C68061782D77}" type="pres">
      <dgm:prSet presAssocID="{C39475A3-42B2-464A-B050-3486610716D9}" presName="textNode" presStyleLbl="bgShp" presStyleIdx="2" presStyleCnt="4"/>
      <dgm:spPr/>
    </dgm:pt>
    <dgm:pt modelId="{B61C4161-7095-4DA3-96A6-68DC276F3EF5}" type="pres">
      <dgm:prSet presAssocID="{C39475A3-42B2-464A-B050-3486610716D9}" presName="compChildNode" presStyleCnt="0"/>
      <dgm:spPr/>
    </dgm:pt>
    <dgm:pt modelId="{5C37B8A0-73C1-411E-80C8-048812662C6F}" type="pres">
      <dgm:prSet presAssocID="{C39475A3-42B2-464A-B050-3486610716D9}" presName="theInnerList" presStyleCnt="0"/>
      <dgm:spPr/>
    </dgm:pt>
    <dgm:pt modelId="{765AAE01-8901-43EB-9CF7-804A9ABF656F}" type="pres">
      <dgm:prSet presAssocID="{546E7CE5-5788-405E-9759-05E1616FAE26}" presName="childNode" presStyleLbl="node1" presStyleIdx="4" presStyleCnt="8">
        <dgm:presLayoutVars>
          <dgm:bulletEnabled val="1"/>
        </dgm:presLayoutVars>
      </dgm:prSet>
      <dgm:spPr/>
    </dgm:pt>
    <dgm:pt modelId="{25810A3A-E05C-4811-879A-C5FA30ADC1FC}" type="pres">
      <dgm:prSet presAssocID="{546E7CE5-5788-405E-9759-05E1616FAE26}" presName="aSpace2" presStyleCnt="0"/>
      <dgm:spPr/>
    </dgm:pt>
    <dgm:pt modelId="{B4C10808-5264-4893-9AF5-4D8AD6A804E7}" type="pres">
      <dgm:prSet presAssocID="{8CCB8CF0-C40D-4183-9935-2F3977DE1A26}" presName="childNode" presStyleLbl="node1" presStyleIdx="5" presStyleCnt="8">
        <dgm:presLayoutVars>
          <dgm:bulletEnabled val="1"/>
        </dgm:presLayoutVars>
      </dgm:prSet>
      <dgm:spPr/>
    </dgm:pt>
    <dgm:pt modelId="{4D39D3FD-150C-4CB1-9132-FDEFF073CCB5}" type="pres">
      <dgm:prSet presAssocID="{C39475A3-42B2-464A-B050-3486610716D9}" presName="aSpace" presStyleCnt="0"/>
      <dgm:spPr/>
    </dgm:pt>
    <dgm:pt modelId="{D7D4CDFC-FF20-4CC6-BA36-48E6AD80324D}" type="pres">
      <dgm:prSet presAssocID="{A2117425-0519-4E10-A5E1-C31D9BDCDA01}" presName="compNode" presStyleCnt="0"/>
      <dgm:spPr/>
    </dgm:pt>
    <dgm:pt modelId="{55977124-F4B4-4F54-9794-804BE0552D0C}" type="pres">
      <dgm:prSet presAssocID="{A2117425-0519-4E10-A5E1-C31D9BDCDA01}" presName="aNode" presStyleLbl="bgShp" presStyleIdx="3" presStyleCnt="4"/>
      <dgm:spPr/>
    </dgm:pt>
    <dgm:pt modelId="{B39F2116-CEAF-407C-9EF5-381665349A32}" type="pres">
      <dgm:prSet presAssocID="{A2117425-0519-4E10-A5E1-C31D9BDCDA01}" presName="textNode" presStyleLbl="bgShp" presStyleIdx="3" presStyleCnt="4"/>
      <dgm:spPr/>
    </dgm:pt>
    <dgm:pt modelId="{4197B9F2-AAE1-424B-846D-83FD8040A595}" type="pres">
      <dgm:prSet presAssocID="{A2117425-0519-4E10-A5E1-C31D9BDCDA01}" presName="compChildNode" presStyleCnt="0"/>
      <dgm:spPr/>
    </dgm:pt>
    <dgm:pt modelId="{1CF907CD-B49E-46A7-940A-7B429EBAC27B}" type="pres">
      <dgm:prSet presAssocID="{A2117425-0519-4E10-A5E1-C31D9BDCDA01}" presName="theInnerList" presStyleCnt="0"/>
      <dgm:spPr/>
    </dgm:pt>
    <dgm:pt modelId="{3CFEFA26-6509-48F2-AAEF-89BB9CD57594}" type="pres">
      <dgm:prSet presAssocID="{E6E1E21D-1BDA-4049-889B-E482BA5972BF}" presName="childNode" presStyleLbl="node1" presStyleIdx="6" presStyleCnt="8">
        <dgm:presLayoutVars>
          <dgm:bulletEnabled val="1"/>
        </dgm:presLayoutVars>
      </dgm:prSet>
      <dgm:spPr/>
    </dgm:pt>
    <dgm:pt modelId="{E4B5010A-7D1E-40F1-BB17-7DA2021F9C70}" type="pres">
      <dgm:prSet presAssocID="{E6E1E21D-1BDA-4049-889B-E482BA5972BF}" presName="aSpace2" presStyleCnt="0"/>
      <dgm:spPr/>
    </dgm:pt>
    <dgm:pt modelId="{EC023FB4-074A-4E6F-B078-66D1CBEACCCD}" type="pres">
      <dgm:prSet presAssocID="{DDE12993-F442-4CC2-BEC9-67FBC1F6B5D8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6120811D-5DF0-4A22-AE59-DBF71258FA40}" type="presOf" srcId="{453DEE5A-35FC-499C-9045-7599E6D496B4}" destId="{5E2F677D-71DB-493D-B2C8-4DAD1E5B7BE4}" srcOrd="0" destOrd="0" presId="urn:microsoft.com/office/officeart/2005/8/layout/lProcess2"/>
    <dgm:cxn modelId="{F4EEDD1D-29EB-4C7E-A93D-407753F812B1}" srcId="{C39475A3-42B2-464A-B050-3486610716D9}" destId="{8CCB8CF0-C40D-4183-9935-2F3977DE1A26}" srcOrd="1" destOrd="0" parTransId="{C8EC88CE-6BF2-4682-BDF4-B95004BFBBA8}" sibTransId="{C62FDB4B-3055-455E-81DC-462EDE4CEFA7}"/>
    <dgm:cxn modelId="{3E736C1E-3EF2-4D90-9FD9-1BB43D19A3B3}" type="presOf" srcId="{C39475A3-42B2-464A-B050-3486610716D9}" destId="{D2919493-9332-4746-B5D3-C68061782D77}" srcOrd="1" destOrd="0" presId="urn:microsoft.com/office/officeart/2005/8/layout/lProcess2"/>
    <dgm:cxn modelId="{5AA7F120-1E6F-4B9F-AD31-ADFE651EDEDE}" type="presOf" srcId="{E051A12A-C36C-444E-BF93-285797BF9FC3}" destId="{F9585183-5D27-4542-8F20-AA76AF4170CC}" srcOrd="1" destOrd="0" presId="urn:microsoft.com/office/officeart/2005/8/layout/lProcess2"/>
    <dgm:cxn modelId="{B9BD0323-2B97-46E6-9E4C-9E2A8EB4D9B1}" type="presOf" srcId="{D4E0F180-70C2-4580-B84B-F563A85FEC95}" destId="{B15407BE-DBF2-4BE4-97B4-E12C684C3174}" srcOrd="0" destOrd="0" presId="urn:microsoft.com/office/officeart/2005/8/layout/lProcess2"/>
    <dgm:cxn modelId="{0F21253D-8707-47EF-9327-67273FD9CCF2}" srcId="{3CAE8DD0-8D1D-4BE4-8226-36234C1A49EF}" destId="{50D94990-5569-4145-92EB-B5898841EB3E}" srcOrd="0" destOrd="0" parTransId="{90B58494-84D0-4A2F-9536-B729E5E8ADA5}" sibTransId="{FC4430CA-E4CE-439E-844E-CEEF9D2B5902}"/>
    <dgm:cxn modelId="{3B31C35E-B6BC-4D60-8860-8073AA796ABE}" srcId="{E051A12A-C36C-444E-BF93-285797BF9FC3}" destId="{DD979490-0F12-4E59-80F5-E0E36E9E2E87}" srcOrd="0" destOrd="0" parTransId="{EF8FFBC6-5544-4383-B270-94B3EB6FD8CD}" sibTransId="{EBA91F9E-187E-475F-AE27-C554A1987F69}"/>
    <dgm:cxn modelId="{F27ED865-A046-4B47-90E8-9A9EB992E535}" srcId="{9DB89EE1-0BE4-4657-B8AD-C381A322639C}" destId="{A2117425-0519-4E10-A5E1-C31D9BDCDA01}" srcOrd="3" destOrd="0" parTransId="{6AF3CF76-498C-44EA-804C-003F73074A93}" sibTransId="{60C49F3E-6B6F-44EC-A064-58445ABA6C2A}"/>
    <dgm:cxn modelId="{5B17DD46-5C53-47BD-8CB0-11DF8327F8D4}" type="presOf" srcId="{DD979490-0F12-4E59-80F5-E0E36E9E2E87}" destId="{D6BFE96E-70A8-483D-8396-F57C3907DFCA}" srcOrd="0" destOrd="0" presId="urn:microsoft.com/office/officeart/2005/8/layout/lProcess2"/>
    <dgm:cxn modelId="{F517546D-FC34-4D7C-8C82-576C65547FA4}" type="presOf" srcId="{A2117425-0519-4E10-A5E1-C31D9BDCDA01}" destId="{55977124-F4B4-4F54-9794-804BE0552D0C}" srcOrd="0" destOrd="0" presId="urn:microsoft.com/office/officeart/2005/8/layout/lProcess2"/>
    <dgm:cxn modelId="{12B16970-E943-4B13-8C8C-3934163EBE9F}" srcId="{9DB89EE1-0BE4-4657-B8AD-C381A322639C}" destId="{3CAE8DD0-8D1D-4BE4-8226-36234C1A49EF}" srcOrd="1" destOrd="0" parTransId="{BD486FC5-60B6-4D94-B1DD-384387DFEC33}" sibTransId="{56655238-A7D6-47B9-899B-9B0E939C061D}"/>
    <dgm:cxn modelId="{C6BFC97C-3297-4506-A726-5816B4BBED26}" srcId="{E051A12A-C36C-444E-BF93-285797BF9FC3}" destId="{453DEE5A-35FC-499C-9045-7599E6D496B4}" srcOrd="1" destOrd="0" parTransId="{C503D43C-CC0B-47F0-9679-FB3568C39C05}" sibTransId="{366119A7-0895-4A12-89B6-5CAC8782AC11}"/>
    <dgm:cxn modelId="{E6E44888-49EB-46B7-B987-823340B7D188}" type="presOf" srcId="{DDE12993-F442-4CC2-BEC9-67FBC1F6B5D8}" destId="{EC023FB4-074A-4E6F-B078-66D1CBEACCCD}" srcOrd="0" destOrd="0" presId="urn:microsoft.com/office/officeart/2005/8/layout/lProcess2"/>
    <dgm:cxn modelId="{CB76A889-C4AD-49E3-871D-E18E94055606}" srcId="{9DB89EE1-0BE4-4657-B8AD-C381A322639C}" destId="{E051A12A-C36C-444E-BF93-285797BF9FC3}" srcOrd="0" destOrd="0" parTransId="{239D1A67-8A52-495D-9568-EC3F9D343F5D}" sibTransId="{E03EC338-03EF-4CB5-BB00-309F9A8F0A41}"/>
    <dgm:cxn modelId="{376F5091-3C80-4983-9FB0-434BB773F192}" type="presOf" srcId="{8CCB8CF0-C40D-4183-9935-2F3977DE1A26}" destId="{B4C10808-5264-4893-9AF5-4D8AD6A804E7}" srcOrd="0" destOrd="0" presId="urn:microsoft.com/office/officeart/2005/8/layout/lProcess2"/>
    <dgm:cxn modelId="{8386809E-7B5C-477D-81DC-43C403BB935A}" type="presOf" srcId="{3CAE8DD0-8D1D-4BE4-8226-36234C1A49EF}" destId="{DE719B57-B8C5-4171-A1A8-44B56C7A7019}" srcOrd="0" destOrd="0" presId="urn:microsoft.com/office/officeart/2005/8/layout/lProcess2"/>
    <dgm:cxn modelId="{6E5D77A1-A979-4381-9038-8AB2F4FAEA66}" type="presOf" srcId="{C39475A3-42B2-464A-B050-3486610716D9}" destId="{10FAA7EA-BB48-4B15-9212-4A7AA7B7924D}" srcOrd="0" destOrd="0" presId="urn:microsoft.com/office/officeart/2005/8/layout/lProcess2"/>
    <dgm:cxn modelId="{2DC2AEAB-C25A-448D-9511-403610C54C56}" srcId="{A2117425-0519-4E10-A5E1-C31D9BDCDA01}" destId="{DDE12993-F442-4CC2-BEC9-67FBC1F6B5D8}" srcOrd="1" destOrd="0" parTransId="{E748C108-EDA9-48B3-80C3-45F533E26880}" sibTransId="{07FDE46F-2724-40AA-B59E-DA3D9A1B96F2}"/>
    <dgm:cxn modelId="{890B64B0-664C-4ADE-88DB-2694525429F5}" type="presOf" srcId="{546E7CE5-5788-405E-9759-05E1616FAE26}" destId="{765AAE01-8901-43EB-9CF7-804A9ABF656F}" srcOrd="0" destOrd="0" presId="urn:microsoft.com/office/officeart/2005/8/layout/lProcess2"/>
    <dgm:cxn modelId="{BB74EDB6-3112-40AE-8861-02BDC9BDE54A}" type="presOf" srcId="{9DB89EE1-0BE4-4657-B8AD-C381A322639C}" destId="{93BF2035-A00F-4C3F-A261-A46F8513C852}" srcOrd="0" destOrd="0" presId="urn:microsoft.com/office/officeart/2005/8/layout/lProcess2"/>
    <dgm:cxn modelId="{6C2905D2-D0F0-4EAA-BAB2-995F9B164583}" srcId="{C39475A3-42B2-464A-B050-3486610716D9}" destId="{546E7CE5-5788-405E-9759-05E1616FAE26}" srcOrd="0" destOrd="0" parTransId="{73382F60-CD8E-4345-9C65-74BD783C241E}" sibTransId="{33BE155A-109F-4A0B-89E0-5123C5A536C0}"/>
    <dgm:cxn modelId="{90C23AE0-A951-45A4-B97B-06798EA4A53E}" type="presOf" srcId="{E6E1E21D-1BDA-4049-889B-E482BA5972BF}" destId="{3CFEFA26-6509-48F2-AAEF-89BB9CD57594}" srcOrd="0" destOrd="0" presId="urn:microsoft.com/office/officeart/2005/8/layout/lProcess2"/>
    <dgm:cxn modelId="{0E8C77E0-AEEC-45AE-A352-6D520626CE7F}" type="presOf" srcId="{A2117425-0519-4E10-A5E1-C31D9BDCDA01}" destId="{B39F2116-CEAF-407C-9EF5-381665349A32}" srcOrd="1" destOrd="0" presId="urn:microsoft.com/office/officeart/2005/8/layout/lProcess2"/>
    <dgm:cxn modelId="{D476C6E4-6960-490B-BEF0-2C80D50B14D2}" type="presOf" srcId="{50D94990-5569-4145-92EB-B5898841EB3E}" destId="{E3365031-4687-4FB5-AA16-8BAE4993AA7F}" srcOrd="0" destOrd="0" presId="urn:microsoft.com/office/officeart/2005/8/layout/lProcess2"/>
    <dgm:cxn modelId="{6DD5BBE8-7CA4-43B0-BBE4-70E6A6020024}" srcId="{9DB89EE1-0BE4-4657-B8AD-C381A322639C}" destId="{C39475A3-42B2-464A-B050-3486610716D9}" srcOrd="2" destOrd="0" parTransId="{1F52C77E-0A96-43FD-956A-9D87712635B2}" sibTransId="{9D762297-364F-4FE2-926F-92DAD38EE3FE}"/>
    <dgm:cxn modelId="{7310DDEA-9C8D-4B3F-8E63-4FE15C42F0C6}" type="presOf" srcId="{3CAE8DD0-8D1D-4BE4-8226-36234C1A49EF}" destId="{DF9D3581-872D-4A3B-855E-134D9DA2D482}" srcOrd="1" destOrd="0" presId="urn:microsoft.com/office/officeart/2005/8/layout/lProcess2"/>
    <dgm:cxn modelId="{0314E4F3-1AF7-4142-B8E3-169C752DABF9}" srcId="{A2117425-0519-4E10-A5E1-C31D9BDCDA01}" destId="{E6E1E21D-1BDA-4049-889B-E482BA5972BF}" srcOrd="0" destOrd="0" parTransId="{F524B8F9-3946-4F2D-907C-8F8EFA365D81}" sibTransId="{4A050A92-43BD-4D40-8775-CA32DB9C8850}"/>
    <dgm:cxn modelId="{D3768AF9-12B6-41E0-BEEF-0CAADA6265A1}" type="presOf" srcId="{E051A12A-C36C-444E-BF93-285797BF9FC3}" destId="{17D462FF-55AB-4FC6-A1E1-4323CA22F389}" srcOrd="0" destOrd="0" presId="urn:microsoft.com/office/officeart/2005/8/layout/lProcess2"/>
    <dgm:cxn modelId="{61861AFE-7065-4283-BBA1-112550AF1C4E}" srcId="{3CAE8DD0-8D1D-4BE4-8226-36234C1A49EF}" destId="{D4E0F180-70C2-4580-B84B-F563A85FEC95}" srcOrd="1" destOrd="0" parTransId="{1BF3F622-E52D-41AA-8D2E-E879A08019E5}" sibTransId="{9657FC04-A405-4007-8346-0CB27570604F}"/>
    <dgm:cxn modelId="{D239DDCE-2288-4981-9F8F-403503460603}" type="presParOf" srcId="{93BF2035-A00F-4C3F-A261-A46F8513C852}" destId="{D6A6C38D-4166-4158-9473-F25AF96FF7FD}" srcOrd="0" destOrd="0" presId="urn:microsoft.com/office/officeart/2005/8/layout/lProcess2"/>
    <dgm:cxn modelId="{E7A80631-8947-4C8A-88D8-03AFC9B3A0F8}" type="presParOf" srcId="{D6A6C38D-4166-4158-9473-F25AF96FF7FD}" destId="{17D462FF-55AB-4FC6-A1E1-4323CA22F389}" srcOrd="0" destOrd="0" presId="urn:microsoft.com/office/officeart/2005/8/layout/lProcess2"/>
    <dgm:cxn modelId="{4B11DA2D-4B56-4FFA-8CE0-78CF66AD5D03}" type="presParOf" srcId="{D6A6C38D-4166-4158-9473-F25AF96FF7FD}" destId="{F9585183-5D27-4542-8F20-AA76AF4170CC}" srcOrd="1" destOrd="0" presId="urn:microsoft.com/office/officeart/2005/8/layout/lProcess2"/>
    <dgm:cxn modelId="{97048C6C-1469-48C5-ADE1-0F72BDA9D309}" type="presParOf" srcId="{D6A6C38D-4166-4158-9473-F25AF96FF7FD}" destId="{111FA9EB-E097-467E-91D1-837EC0BD292A}" srcOrd="2" destOrd="0" presId="urn:microsoft.com/office/officeart/2005/8/layout/lProcess2"/>
    <dgm:cxn modelId="{A42361CB-7D2B-4C29-A15F-7269BD8E986A}" type="presParOf" srcId="{111FA9EB-E097-467E-91D1-837EC0BD292A}" destId="{0DC3C83A-5DE9-4E3C-984E-1AE9FC741C93}" srcOrd="0" destOrd="0" presId="urn:microsoft.com/office/officeart/2005/8/layout/lProcess2"/>
    <dgm:cxn modelId="{84E38AD6-76FA-40E8-A93A-7F86053F5F4F}" type="presParOf" srcId="{0DC3C83A-5DE9-4E3C-984E-1AE9FC741C93}" destId="{D6BFE96E-70A8-483D-8396-F57C3907DFCA}" srcOrd="0" destOrd="0" presId="urn:microsoft.com/office/officeart/2005/8/layout/lProcess2"/>
    <dgm:cxn modelId="{16547505-1A73-48C6-B79E-0806F00FC350}" type="presParOf" srcId="{0DC3C83A-5DE9-4E3C-984E-1AE9FC741C93}" destId="{B8359F9E-E2BA-40AC-AA8B-087C37AB37AA}" srcOrd="1" destOrd="0" presId="urn:microsoft.com/office/officeart/2005/8/layout/lProcess2"/>
    <dgm:cxn modelId="{7AE965A0-FAA6-4BA0-B6FF-1B9F474F76E7}" type="presParOf" srcId="{0DC3C83A-5DE9-4E3C-984E-1AE9FC741C93}" destId="{5E2F677D-71DB-493D-B2C8-4DAD1E5B7BE4}" srcOrd="2" destOrd="0" presId="urn:microsoft.com/office/officeart/2005/8/layout/lProcess2"/>
    <dgm:cxn modelId="{6675BEE0-DDB7-4E52-A450-6ED394E7ACD0}" type="presParOf" srcId="{93BF2035-A00F-4C3F-A261-A46F8513C852}" destId="{C3C479EA-E542-4D7E-A5FC-600C739B2D50}" srcOrd="1" destOrd="0" presId="urn:microsoft.com/office/officeart/2005/8/layout/lProcess2"/>
    <dgm:cxn modelId="{A31FF72D-A458-4C23-9422-9AD9F0A90F86}" type="presParOf" srcId="{93BF2035-A00F-4C3F-A261-A46F8513C852}" destId="{8D311618-35DE-4081-94F7-8B2F31A0C773}" srcOrd="2" destOrd="0" presId="urn:microsoft.com/office/officeart/2005/8/layout/lProcess2"/>
    <dgm:cxn modelId="{0C297629-5C81-425E-8B57-33614712F89A}" type="presParOf" srcId="{8D311618-35DE-4081-94F7-8B2F31A0C773}" destId="{DE719B57-B8C5-4171-A1A8-44B56C7A7019}" srcOrd="0" destOrd="0" presId="urn:microsoft.com/office/officeart/2005/8/layout/lProcess2"/>
    <dgm:cxn modelId="{3920E205-9DE1-4924-9A36-3AF94B4CA90A}" type="presParOf" srcId="{8D311618-35DE-4081-94F7-8B2F31A0C773}" destId="{DF9D3581-872D-4A3B-855E-134D9DA2D482}" srcOrd="1" destOrd="0" presId="urn:microsoft.com/office/officeart/2005/8/layout/lProcess2"/>
    <dgm:cxn modelId="{95A69EE6-24F5-43FB-971A-F9DFB457B41F}" type="presParOf" srcId="{8D311618-35DE-4081-94F7-8B2F31A0C773}" destId="{7B146D05-0E44-4164-8B4F-CAC2F4B15859}" srcOrd="2" destOrd="0" presId="urn:microsoft.com/office/officeart/2005/8/layout/lProcess2"/>
    <dgm:cxn modelId="{59C2EF51-105A-4645-8FC4-5DD636B09393}" type="presParOf" srcId="{7B146D05-0E44-4164-8B4F-CAC2F4B15859}" destId="{797DD8F9-5EFD-4264-B257-D5E9E6208301}" srcOrd="0" destOrd="0" presId="urn:microsoft.com/office/officeart/2005/8/layout/lProcess2"/>
    <dgm:cxn modelId="{CC828E80-6019-49D0-B2CE-6F8032D1BA8A}" type="presParOf" srcId="{797DD8F9-5EFD-4264-B257-D5E9E6208301}" destId="{E3365031-4687-4FB5-AA16-8BAE4993AA7F}" srcOrd="0" destOrd="0" presId="urn:microsoft.com/office/officeart/2005/8/layout/lProcess2"/>
    <dgm:cxn modelId="{ECC1D796-D57B-41A6-BC39-66B2ED5EDB2E}" type="presParOf" srcId="{797DD8F9-5EFD-4264-B257-D5E9E6208301}" destId="{1CE0766E-A420-405C-BFC0-62EAA7623CA0}" srcOrd="1" destOrd="0" presId="urn:microsoft.com/office/officeart/2005/8/layout/lProcess2"/>
    <dgm:cxn modelId="{864AE8E2-F60F-4BA5-8581-8FABF991E0E9}" type="presParOf" srcId="{797DD8F9-5EFD-4264-B257-D5E9E6208301}" destId="{B15407BE-DBF2-4BE4-97B4-E12C684C3174}" srcOrd="2" destOrd="0" presId="urn:microsoft.com/office/officeart/2005/8/layout/lProcess2"/>
    <dgm:cxn modelId="{FA7B05FF-CBEA-4F26-BC73-4C89F72B0904}" type="presParOf" srcId="{93BF2035-A00F-4C3F-A261-A46F8513C852}" destId="{C412569E-D845-4D85-B445-E404CBA7DB13}" srcOrd="3" destOrd="0" presId="urn:microsoft.com/office/officeart/2005/8/layout/lProcess2"/>
    <dgm:cxn modelId="{5F2D1948-57B8-4F59-BFED-4C86F5398BA9}" type="presParOf" srcId="{93BF2035-A00F-4C3F-A261-A46F8513C852}" destId="{7D8E46CF-4C80-41A1-8490-03F0D0FCCAF9}" srcOrd="4" destOrd="0" presId="urn:microsoft.com/office/officeart/2005/8/layout/lProcess2"/>
    <dgm:cxn modelId="{18DAF2F2-EB94-457F-96C2-4E4335D13A2D}" type="presParOf" srcId="{7D8E46CF-4C80-41A1-8490-03F0D0FCCAF9}" destId="{10FAA7EA-BB48-4B15-9212-4A7AA7B7924D}" srcOrd="0" destOrd="0" presId="urn:microsoft.com/office/officeart/2005/8/layout/lProcess2"/>
    <dgm:cxn modelId="{6620D46C-3049-4E95-8B1B-85D4F3D9E176}" type="presParOf" srcId="{7D8E46CF-4C80-41A1-8490-03F0D0FCCAF9}" destId="{D2919493-9332-4746-B5D3-C68061782D77}" srcOrd="1" destOrd="0" presId="urn:microsoft.com/office/officeart/2005/8/layout/lProcess2"/>
    <dgm:cxn modelId="{A98BEC52-555C-45A8-9EA3-99BFA63296CF}" type="presParOf" srcId="{7D8E46CF-4C80-41A1-8490-03F0D0FCCAF9}" destId="{B61C4161-7095-4DA3-96A6-68DC276F3EF5}" srcOrd="2" destOrd="0" presId="urn:microsoft.com/office/officeart/2005/8/layout/lProcess2"/>
    <dgm:cxn modelId="{EE4860E9-BED1-4E46-BCAA-A347AA07732B}" type="presParOf" srcId="{B61C4161-7095-4DA3-96A6-68DC276F3EF5}" destId="{5C37B8A0-73C1-411E-80C8-048812662C6F}" srcOrd="0" destOrd="0" presId="urn:microsoft.com/office/officeart/2005/8/layout/lProcess2"/>
    <dgm:cxn modelId="{E74AC437-BB73-4C10-BB7E-CDAF0A3DAF35}" type="presParOf" srcId="{5C37B8A0-73C1-411E-80C8-048812662C6F}" destId="{765AAE01-8901-43EB-9CF7-804A9ABF656F}" srcOrd="0" destOrd="0" presId="urn:microsoft.com/office/officeart/2005/8/layout/lProcess2"/>
    <dgm:cxn modelId="{6019BD15-5A71-4591-8FD8-8833C9A37988}" type="presParOf" srcId="{5C37B8A0-73C1-411E-80C8-048812662C6F}" destId="{25810A3A-E05C-4811-879A-C5FA30ADC1FC}" srcOrd="1" destOrd="0" presId="urn:microsoft.com/office/officeart/2005/8/layout/lProcess2"/>
    <dgm:cxn modelId="{D016A089-0DA9-4336-89B7-B83A06B86B02}" type="presParOf" srcId="{5C37B8A0-73C1-411E-80C8-048812662C6F}" destId="{B4C10808-5264-4893-9AF5-4D8AD6A804E7}" srcOrd="2" destOrd="0" presId="urn:microsoft.com/office/officeart/2005/8/layout/lProcess2"/>
    <dgm:cxn modelId="{FE69AF52-E5B4-46ED-B0FA-5E0378B3FC19}" type="presParOf" srcId="{93BF2035-A00F-4C3F-A261-A46F8513C852}" destId="{4D39D3FD-150C-4CB1-9132-FDEFF073CCB5}" srcOrd="5" destOrd="0" presId="urn:microsoft.com/office/officeart/2005/8/layout/lProcess2"/>
    <dgm:cxn modelId="{D0A3A8EE-F007-4FC8-9FE7-5D8100DE0CD3}" type="presParOf" srcId="{93BF2035-A00F-4C3F-A261-A46F8513C852}" destId="{D7D4CDFC-FF20-4CC6-BA36-48E6AD80324D}" srcOrd="6" destOrd="0" presId="urn:microsoft.com/office/officeart/2005/8/layout/lProcess2"/>
    <dgm:cxn modelId="{ED49B03C-2E95-49A0-87A0-DF8110F307E2}" type="presParOf" srcId="{D7D4CDFC-FF20-4CC6-BA36-48E6AD80324D}" destId="{55977124-F4B4-4F54-9794-804BE0552D0C}" srcOrd="0" destOrd="0" presId="urn:microsoft.com/office/officeart/2005/8/layout/lProcess2"/>
    <dgm:cxn modelId="{CF42064B-5C4C-4839-B56E-4505E16C98A1}" type="presParOf" srcId="{D7D4CDFC-FF20-4CC6-BA36-48E6AD80324D}" destId="{B39F2116-CEAF-407C-9EF5-381665349A32}" srcOrd="1" destOrd="0" presId="urn:microsoft.com/office/officeart/2005/8/layout/lProcess2"/>
    <dgm:cxn modelId="{D00CFA11-4588-4FAE-A4B0-E3ADA717F12A}" type="presParOf" srcId="{D7D4CDFC-FF20-4CC6-BA36-48E6AD80324D}" destId="{4197B9F2-AAE1-424B-846D-83FD8040A595}" srcOrd="2" destOrd="0" presId="urn:microsoft.com/office/officeart/2005/8/layout/lProcess2"/>
    <dgm:cxn modelId="{FAAF5D56-F3D2-42D3-ABE3-DF091CF26293}" type="presParOf" srcId="{4197B9F2-AAE1-424B-846D-83FD8040A595}" destId="{1CF907CD-B49E-46A7-940A-7B429EBAC27B}" srcOrd="0" destOrd="0" presId="urn:microsoft.com/office/officeart/2005/8/layout/lProcess2"/>
    <dgm:cxn modelId="{B92703A0-7287-4730-BF77-A8AE50AC6B5F}" type="presParOf" srcId="{1CF907CD-B49E-46A7-940A-7B429EBAC27B}" destId="{3CFEFA26-6509-48F2-AAEF-89BB9CD57594}" srcOrd="0" destOrd="0" presId="urn:microsoft.com/office/officeart/2005/8/layout/lProcess2"/>
    <dgm:cxn modelId="{546CA9D3-C999-4553-8295-71D104A5CCAC}" type="presParOf" srcId="{1CF907CD-B49E-46A7-940A-7B429EBAC27B}" destId="{E4B5010A-7D1E-40F1-BB17-7DA2021F9C70}" srcOrd="1" destOrd="0" presId="urn:microsoft.com/office/officeart/2005/8/layout/lProcess2"/>
    <dgm:cxn modelId="{DCD79BA1-AD89-4F9E-9877-93B4BB5B0FF6}" type="presParOf" srcId="{1CF907CD-B49E-46A7-940A-7B429EBAC27B}" destId="{EC023FB4-074A-4E6F-B078-66D1CBEACCC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44BED-DE44-4A2B-952B-561589EBD3A4}">
      <dsp:nvSpPr>
        <dsp:cNvPr id="0" name=""/>
        <dsp:cNvSpPr/>
      </dsp:nvSpPr>
      <dsp:spPr>
        <a:xfrm rot="5400000">
          <a:off x="5779133" y="-2597350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Hiti, þróttleysi, þyngdartap</a:t>
          </a:r>
          <a:endParaRPr lang="en-US" sz="1600" kern="1200"/>
        </a:p>
      </dsp:txBody>
      <dsp:txXfrm rot="-5400000">
        <a:off x="3140964" y="55835"/>
        <a:ext cx="5568920" cy="277565"/>
      </dsp:txXfrm>
    </dsp:sp>
    <dsp:sp modelId="{6A668C44-A142-4CBF-BDAA-D662AA764C6D}">
      <dsp:nvSpPr>
        <dsp:cNvPr id="0" name=""/>
        <dsp:cNvSpPr/>
      </dsp:nvSpPr>
      <dsp:spPr>
        <a:xfrm>
          <a:off x="0" y="2369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Almenn</a:t>
          </a:r>
          <a:endParaRPr lang="en-US" sz="2000" kern="1200"/>
        </a:p>
      </dsp:txBody>
      <dsp:txXfrm>
        <a:off x="18770" y="21139"/>
        <a:ext cx="3103424" cy="346956"/>
      </dsp:txXfrm>
    </dsp:sp>
    <dsp:sp modelId="{EEE67759-4BF8-4CA8-BDB2-7A9007B19E46}">
      <dsp:nvSpPr>
        <dsp:cNvPr id="0" name=""/>
        <dsp:cNvSpPr/>
      </dsp:nvSpPr>
      <dsp:spPr>
        <a:xfrm rot="5400000">
          <a:off x="5779133" y="-2193629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Stix, nefrit, nefrosa, nýrnabilun</a:t>
          </a:r>
          <a:endParaRPr lang="en-US" sz="1600" kern="1200"/>
        </a:p>
      </dsp:txBody>
      <dsp:txXfrm rot="-5400000">
        <a:off x="3140964" y="459556"/>
        <a:ext cx="5568920" cy="277565"/>
      </dsp:txXfrm>
    </dsp:sp>
    <dsp:sp modelId="{441FD996-A3B6-4578-978F-A4E0AED774A8}">
      <dsp:nvSpPr>
        <dsp:cNvPr id="0" name=""/>
        <dsp:cNvSpPr/>
      </dsp:nvSpPr>
      <dsp:spPr>
        <a:xfrm>
          <a:off x="0" y="406090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Nýru</a:t>
          </a:r>
          <a:endParaRPr lang="en-US" sz="2000" kern="1200"/>
        </a:p>
      </dsp:txBody>
      <dsp:txXfrm>
        <a:off x="18770" y="424860"/>
        <a:ext cx="3103424" cy="346956"/>
      </dsp:txXfrm>
    </dsp:sp>
    <dsp:sp modelId="{A3427CB8-A37D-46D9-9992-C4937231F2F2}">
      <dsp:nvSpPr>
        <dsp:cNvPr id="0" name=""/>
        <dsp:cNvSpPr/>
      </dsp:nvSpPr>
      <dsp:spPr>
        <a:xfrm rot="5400000">
          <a:off x="5779133" y="-1789908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Mæði, hósti, blæðing</a:t>
          </a:r>
          <a:endParaRPr lang="en-US" sz="1600" kern="1200"/>
        </a:p>
      </dsp:txBody>
      <dsp:txXfrm rot="-5400000">
        <a:off x="3140964" y="863277"/>
        <a:ext cx="5568920" cy="277565"/>
      </dsp:txXfrm>
    </dsp:sp>
    <dsp:sp modelId="{DFC66E45-4320-4241-A61B-B58B6D3DC2B1}">
      <dsp:nvSpPr>
        <dsp:cNvPr id="0" name=""/>
        <dsp:cNvSpPr/>
      </dsp:nvSpPr>
      <dsp:spPr>
        <a:xfrm>
          <a:off x="0" y="809811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Lungu</a:t>
          </a:r>
          <a:endParaRPr lang="en-US" sz="2000" kern="1200"/>
        </a:p>
      </dsp:txBody>
      <dsp:txXfrm>
        <a:off x="18770" y="828581"/>
        <a:ext cx="3103424" cy="346956"/>
      </dsp:txXfrm>
    </dsp:sp>
    <dsp:sp modelId="{C7B8A903-CE69-4DF7-AAB0-FA3C8444086D}">
      <dsp:nvSpPr>
        <dsp:cNvPr id="0" name=""/>
        <dsp:cNvSpPr/>
      </dsp:nvSpPr>
      <dsp:spPr>
        <a:xfrm rot="5400000">
          <a:off x="5779133" y="-1386187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Sinusit, stenosur, rhinit, blæðing</a:t>
          </a:r>
          <a:endParaRPr lang="en-US" sz="1600" kern="1200"/>
        </a:p>
      </dsp:txBody>
      <dsp:txXfrm rot="-5400000">
        <a:off x="3140964" y="1266998"/>
        <a:ext cx="5568920" cy="277565"/>
      </dsp:txXfrm>
    </dsp:sp>
    <dsp:sp modelId="{3A899462-4B32-4C7D-95CC-02828CC45CD9}">
      <dsp:nvSpPr>
        <dsp:cNvPr id="0" name=""/>
        <dsp:cNvSpPr/>
      </dsp:nvSpPr>
      <dsp:spPr>
        <a:xfrm>
          <a:off x="0" y="1213532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HNE</a:t>
          </a:r>
          <a:endParaRPr lang="en-US" sz="2000" kern="1200"/>
        </a:p>
      </dsp:txBody>
      <dsp:txXfrm>
        <a:off x="18770" y="1232302"/>
        <a:ext cx="3103424" cy="346956"/>
      </dsp:txXfrm>
    </dsp:sp>
    <dsp:sp modelId="{18B55398-C862-49D1-BFAF-E6C584595368}">
      <dsp:nvSpPr>
        <dsp:cNvPr id="0" name=""/>
        <dsp:cNvSpPr/>
      </dsp:nvSpPr>
      <dsp:spPr>
        <a:xfrm rot="5400000">
          <a:off x="5779133" y="-982466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Retinopathy, bólgubreytingar</a:t>
          </a:r>
          <a:endParaRPr lang="en-US" sz="1600" kern="1200"/>
        </a:p>
      </dsp:txBody>
      <dsp:txXfrm rot="-5400000">
        <a:off x="3140964" y="1670719"/>
        <a:ext cx="5568920" cy="277565"/>
      </dsp:txXfrm>
    </dsp:sp>
    <dsp:sp modelId="{B6F177BA-8F77-437A-962C-7766895DDE0A}">
      <dsp:nvSpPr>
        <dsp:cNvPr id="0" name=""/>
        <dsp:cNvSpPr/>
      </dsp:nvSpPr>
      <dsp:spPr>
        <a:xfrm>
          <a:off x="0" y="1617253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Augu</a:t>
          </a:r>
          <a:endParaRPr lang="en-US" sz="2000" kern="1200"/>
        </a:p>
      </dsp:txBody>
      <dsp:txXfrm>
        <a:off x="18770" y="1636023"/>
        <a:ext cx="3103424" cy="346956"/>
      </dsp:txXfrm>
    </dsp:sp>
    <dsp:sp modelId="{C0827EC4-78AE-413B-A553-11378FCD333F}">
      <dsp:nvSpPr>
        <dsp:cNvPr id="0" name=""/>
        <dsp:cNvSpPr/>
      </dsp:nvSpPr>
      <dsp:spPr>
        <a:xfrm rot="5400000">
          <a:off x="5779133" y="-578744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Útbrot, raynauds, livedo reticularis</a:t>
          </a:r>
          <a:endParaRPr lang="en-US" sz="1600" kern="1200"/>
        </a:p>
      </dsp:txBody>
      <dsp:txXfrm rot="-5400000">
        <a:off x="3140964" y="2074441"/>
        <a:ext cx="5568920" cy="277565"/>
      </dsp:txXfrm>
    </dsp:sp>
    <dsp:sp modelId="{96D589A2-2613-40BC-81CE-4B82683E1920}">
      <dsp:nvSpPr>
        <dsp:cNvPr id="0" name=""/>
        <dsp:cNvSpPr/>
      </dsp:nvSpPr>
      <dsp:spPr>
        <a:xfrm>
          <a:off x="0" y="2020974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Húð</a:t>
          </a:r>
          <a:endParaRPr lang="en-US" sz="2000" kern="1200"/>
        </a:p>
      </dsp:txBody>
      <dsp:txXfrm>
        <a:off x="18770" y="2039744"/>
        <a:ext cx="3103424" cy="346956"/>
      </dsp:txXfrm>
    </dsp:sp>
    <dsp:sp modelId="{5D9D4561-F57E-46B8-9278-3F62D79CCC50}">
      <dsp:nvSpPr>
        <dsp:cNvPr id="0" name=""/>
        <dsp:cNvSpPr/>
      </dsp:nvSpPr>
      <dsp:spPr>
        <a:xfrm rot="5400000">
          <a:off x="5779133" y="-175023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Kviðverkir, ógleði</a:t>
          </a:r>
          <a:endParaRPr lang="en-US" sz="1600" kern="1200"/>
        </a:p>
      </dsp:txBody>
      <dsp:txXfrm rot="-5400000">
        <a:off x="3140964" y="2478162"/>
        <a:ext cx="5568920" cy="277565"/>
      </dsp:txXfrm>
    </dsp:sp>
    <dsp:sp modelId="{2C996FBE-3DDF-42B8-B266-B6C61B0AD5C0}">
      <dsp:nvSpPr>
        <dsp:cNvPr id="0" name=""/>
        <dsp:cNvSpPr/>
      </dsp:nvSpPr>
      <dsp:spPr>
        <a:xfrm>
          <a:off x="0" y="2424696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Melting</a:t>
          </a:r>
          <a:endParaRPr lang="en-US" sz="2000" kern="1200"/>
        </a:p>
      </dsp:txBody>
      <dsp:txXfrm>
        <a:off x="18770" y="2443466"/>
        <a:ext cx="3103424" cy="346956"/>
      </dsp:txXfrm>
    </dsp:sp>
    <dsp:sp modelId="{C4B3A551-45E7-4061-A3E9-363DA168E4FC}">
      <dsp:nvSpPr>
        <dsp:cNvPr id="0" name=""/>
        <dsp:cNvSpPr/>
      </dsp:nvSpPr>
      <dsp:spPr>
        <a:xfrm rot="5400000">
          <a:off x="5779133" y="228697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Stoðkerfisverkir, liðbólgur, myosit</a:t>
          </a:r>
          <a:endParaRPr lang="en-US" sz="1600" kern="1200"/>
        </a:p>
      </dsp:txBody>
      <dsp:txXfrm rot="-5400000">
        <a:off x="3140964" y="2881882"/>
        <a:ext cx="5568920" cy="277565"/>
      </dsp:txXfrm>
    </dsp:sp>
    <dsp:sp modelId="{17ED168F-C5EF-4F5F-A710-0E6DBA21AEB9}">
      <dsp:nvSpPr>
        <dsp:cNvPr id="0" name=""/>
        <dsp:cNvSpPr/>
      </dsp:nvSpPr>
      <dsp:spPr>
        <a:xfrm>
          <a:off x="0" y="2828417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Stoðkerfi</a:t>
          </a:r>
          <a:endParaRPr lang="en-US" sz="2000" kern="1200"/>
        </a:p>
      </dsp:txBody>
      <dsp:txXfrm>
        <a:off x="18770" y="2847187"/>
        <a:ext cx="3103424" cy="346956"/>
      </dsp:txXfrm>
    </dsp:sp>
    <dsp:sp modelId="{C950E5CC-FAA2-4152-AFDE-A7E2A2E66F63}">
      <dsp:nvSpPr>
        <dsp:cNvPr id="0" name=""/>
        <dsp:cNvSpPr/>
      </dsp:nvSpPr>
      <dsp:spPr>
        <a:xfrm rot="5400000">
          <a:off x="5766067" y="632418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Höfuðverkur, stroke, blæðing, neurit</a:t>
          </a:r>
          <a:endParaRPr lang="en-US" sz="1600" kern="1200"/>
        </a:p>
      </dsp:txBody>
      <dsp:txXfrm rot="-5400000">
        <a:off x="3127898" y="3285603"/>
        <a:ext cx="5568920" cy="277565"/>
      </dsp:txXfrm>
    </dsp:sp>
    <dsp:sp modelId="{179CD3E0-4661-41A4-B497-3027102EC547}">
      <dsp:nvSpPr>
        <dsp:cNvPr id="0" name=""/>
        <dsp:cNvSpPr/>
      </dsp:nvSpPr>
      <dsp:spPr>
        <a:xfrm>
          <a:off x="0" y="3232138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Miðtaugakerfi</a:t>
          </a:r>
          <a:endParaRPr lang="en-US" sz="2000" kern="1200"/>
        </a:p>
      </dsp:txBody>
      <dsp:txXfrm>
        <a:off x="18770" y="3250908"/>
        <a:ext cx="3103424" cy="346956"/>
      </dsp:txXfrm>
    </dsp:sp>
    <dsp:sp modelId="{AF0D5356-64C1-430E-B803-8125E9FA61DA}">
      <dsp:nvSpPr>
        <dsp:cNvPr id="0" name=""/>
        <dsp:cNvSpPr/>
      </dsp:nvSpPr>
      <dsp:spPr>
        <a:xfrm rot="5400000">
          <a:off x="5779133" y="1036139"/>
          <a:ext cx="307597" cy="55839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1600" kern="1200"/>
            <a:t>Háþrýstingur, occlusion, skert blóðflæði</a:t>
          </a:r>
          <a:endParaRPr lang="en-US" sz="1600" kern="1200"/>
        </a:p>
      </dsp:txBody>
      <dsp:txXfrm rot="-5400000">
        <a:off x="3140964" y="3689324"/>
        <a:ext cx="5568920" cy="277565"/>
      </dsp:txXfrm>
    </dsp:sp>
    <dsp:sp modelId="{B324E49E-92C3-459C-A2DE-A425E7BE03C1}">
      <dsp:nvSpPr>
        <dsp:cNvPr id="0" name=""/>
        <dsp:cNvSpPr/>
      </dsp:nvSpPr>
      <dsp:spPr>
        <a:xfrm>
          <a:off x="0" y="3635859"/>
          <a:ext cx="3140964" cy="384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Hjarta og æðar</a:t>
          </a:r>
          <a:endParaRPr lang="en-US" sz="2000" kern="1200"/>
        </a:p>
      </dsp:txBody>
      <dsp:txXfrm>
        <a:off x="18770" y="3654629"/>
        <a:ext cx="3103424" cy="346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462FF-55AB-4FC6-A1E1-4323CA22F389}">
      <dsp:nvSpPr>
        <dsp:cNvPr id="0" name=""/>
        <dsp:cNvSpPr/>
      </dsp:nvSpPr>
      <dsp:spPr>
        <a:xfrm>
          <a:off x="2103" y="0"/>
          <a:ext cx="2064069" cy="40227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500" kern="1200"/>
            <a:t>Eðlileg ómun</a:t>
          </a:r>
          <a:endParaRPr lang="en-US" sz="2500" kern="1200"/>
        </a:p>
      </dsp:txBody>
      <dsp:txXfrm>
        <a:off x="2103" y="0"/>
        <a:ext cx="2064069" cy="1206817"/>
      </dsp:txXfrm>
    </dsp:sp>
    <dsp:sp modelId="{D6BFE96E-70A8-483D-8396-F57C3907DFCA}">
      <dsp:nvSpPr>
        <dsp:cNvPr id="0" name=""/>
        <dsp:cNvSpPr/>
      </dsp:nvSpPr>
      <dsp:spPr>
        <a:xfrm>
          <a:off x="208510" y="1207996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Eftirlit 4-52v</a:t>
          </a:r>
          <a:endParaRPr lang="en-US" sz="1900" kern="1200"/>
        </a:p>
      </dsp:txBody>
      <dsp:txXfrm>
        <a:off x="244035" y="1243521"/>
        <a:ext cx="1580205" cy="1141856"/>
      </dsp:txXfrm>
    </dsp:sp>
    <dsp:sp modelId="{5E2F677D-71DB-493D-B2C8-4DAD1E5B7BE4}">
      <dsp:nvSpPr>
        <dsp:cNvPr id="0" name=""/>
        <dsp:cNvSpPr/>
      </dsp:nvSpPr>
      <dsp:spPr>
        <a:xfrm>
          <a:off x="208510" y="2607503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ASA hætt 4-6v</a:t>
          </a:r>
          <a:endParaRPr lang="en-US" sz="1900" kern="1200"/>
        </a:p>
      </dsp:txBody>
      <dsp:txXfrm>
        <a:off x="244035" y="2643028"/>
        <a:ext cx="1580205" cy="1141856"/>
      </dsp:txXfrm>
    </dsp:sp>
    <dsp:sp modelId="{DE719B57-B8C5-4171-A1A8-44B56C7A7019}">
      <dsp:nvSpPr>
        <dsp:cNvPr id="0" name=""/>
        <dsp:cNvSpPr/>
      </dsp:nvSpPr>
      <dsp:spPr>
        <a:xfrm>
          <a:off x="2220978" y="0"/>
          <a:ext cx="2064069" cy="40227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500" kern="1200"/>
            <a:t>Væg víkkun</a:t>
          </a:r>
          <a:endParaRPr lang="en-US" sz="2500" kern="1200"/>
        </a:p>
      </dsp:txBody>
      <dsp:txXfrm>
        <a:off x="2220978" y="0"/>
        <a:ext cx="2064069" cy="1206817"/>
      </dsp:txXfrm>
    </dsp:sp>
    <dsp:sp modelId="{E3365031-4687-4FB5-AA16-8BAE4993AA7F}">
      <dsp:nvSpPr>
        <dsp:cNvPr id="0" name=""/>
        <dsp:cNvSpPr/>
      </dsp:nvSpPr>
      <dsp:spPr>
        <a:xfrm>
          <a:off x="2427384" y="1207996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Eftirlit áfram á 2-5 ára fresti, regress</a:t>
          </a:r>
          <a:endParaRPr lang="en-US" sz="1900" kern="1200"/>
        </a:p>
      </dsp:txBody>
      <dsp:txXfrm>
        <a:off x="2462909" y="1243521"/>
        <a:ext cx="1580205" cy="1141856"/>
      </dsp:txXfrm>
    </dsp:sp>
    <dsp:sp modelId="{B15407BE-DBF2-4BE4-97B4-E12C684C3174}">
      <dsp:nvSpPr>
        <dsp:cNvPr id="0" name=""/>
        <dsp:cNvSpPr/>
      </dsp:nvSpPr>
      <dsp:spPr>
        <a:xfrm>
          <a:off x="2427384" y="2607503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ASA hætt 4-6v</a:t>
          </a:r>
          <a:endParaRPr lang="en-US" sz="1900" kern="1200"/>
        </a:p>
      </dsp:txBody>
      <dsp:txXfrm>
        <a:off x="2462909" y="2643028"/>
        <a:ext cx="1580205" cy="1141856"/>
      </dsp:txXfrm>
    </dsp:sp>
    <dsp:sp modelId="{10FAA7EA-BB48-4B15-9212-4A7AA7B7924D}">
      <dsp:nvSpPr>
        <dsp:cNvPr id="0" name=""/>
        <dsp:cNvSpPr/>
      </dsp:nvSpPr>
      <dsp:spPr>
        <a:xfrm>
          <a:off x="4439852" y="0"/>
          <a:ext cx="2064069" cy="40227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500" kern="1200"/>
            <a:t>Litlir til meðalstórir æðagúlar</a:t>
          </a:r>
          <a:endParaRPr lang="en-US" sz="2500" kern="1200"/>
        </a:p>
      </dsp:txBody>
      <dsp:txXfrm>
        <a:off x="4439852" y="0"/>
        <a:ext cx="2064069" cy="1206817"/>
      </dsp:txXfrm>
    </dsp:sp>
    <dsp:sp modelId="{765AAE01-8901-43EB-9CF7-804A9ABF656F}">
      <dsp:nvSpPr>
        <dsp:cNvPr id="0" name=""/>
        <dsp:cNvSpPr/>
      </dsp:nvSpPr>
      <dsp:spPr>
        <a:xfrm>
          <a:off x="4646259" y="1207996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Eftirlit áfram, áreynslupróf, angiography regress</a:t>
          </a:r>
          <a:endParaRPr lang="en-US" sz="1900" kern="1200"/>
        </a:p>
      </dsp:txBody>
      <dsp:txXfrm>
        <a:off x="4681784" y="1243521"/>
        <a:ext cx="1580205" cy="1141856"/>
      </dsp:txXfrm>
    </dsp:sp>
    <dsp:sp modelId="{B4C10808-5264-4893-9AF5-4D8AD6A804E7}">
      <dsp:nvSpPr>
        <dsp:cNvPr id="0" name=""/>
        <dsp:cNvSpPr/>
      </dsp:nvSpPr>
      <dsp:spPr>
        <a:xfrm>
          <a:off x="4646259" y="2607503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ASA áfram</a:t>
          </a:r>
          <a:endParaRPr lang="en-US" sz="1900" kern="1200"/>
        </a:p>
      </dsp:txBody>
      <dsp:txXfrm>
        <a:off x="4681784" y="2643028"/>
        <a:ext cx="1580205" cy="1141856"/>
      </dsp:txXfrm>
    </dsp:sp>
    <dsp:sp modelId="{55977124-F4B4-4F54-9794-804BE0552D0C}">
      <dsp:nvSpPr>
        <dsp:cNvPr id="0" name=""/>
        <dsp:cNvSpPr/>
      </dsp:nvSpPr>
      <dsp:spPr>
        <a:xfrm>
          <a:off x="6658727" y="0"/>
          <a:ext cx="2064069" cy="402272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500" kern="1200"/>
            <a:t>Stórir æðagúlar &gt;8mm</a:t>
          </a:r>
          <a:endParaRPr lang="en-US" sz="2500" kern="1200"/>
        </a:p>
      </dsp:txBody>
      <dsp:txXfrm>
        <a:off x="6658727" y="0"/>
        <a:ext cx="2064069" cy="1206817"/>
      </dsp:txXfrm>
    </dsp:sp>
    <dsp:sp modelId="{3CFEFA26-6509-48F2-AAEF-89BB9CD57594}">
      <dsp:nvSpPr>
        <dsp:cNvPr id="0" name=""/>
        <dsp:cNvSpPr/>
      </dsp:nvSpPr>
      <dsp:spPr>
        <a:xfrm>
          <a:off x="6865134" y="1207996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Eftirlit 3 mán fresti, áreynslupróf, angiography</a:t>
          </a:r>
          <a:endParaRPr lang="en-US" sz="1900" kern="1200"/>
        </a:p>
      </dsp:txBody>
      <dsp:txXfrm>
        <a:off x="6900659" y="1243521"/>
        <a:ext cx="1580205" cy="1141856"/>
      </dsp:txXfrm>
    </dsp:sp>
    <dsp:sp modelId="{EC023FB4-074A-4E6F-B078-66D1CBEACCCD}">
      <dsp:nvSpPr>
        <dsp:cNvPr id="0" name=""/>
        <dsp:cNvSpPr/>
      </dsp:nvSpPr>
      <dsp:spPr>
        <a:xfrm>
          <a:off x="6865134" y="2607503"/>
          <a:ext cx="1651255" cy="1212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ASA áfram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Warfarin eða LMWH</a:t>
          </a:r>
          <a:endParaRPr lang="en-US" sz="1900" kern="1200"/>
        </a:p>
      </dsp:txBody>
      <dsp:txXfrm>
        <a:off x="6900659" y="2643028"/>
        <a:ext cx="1580205" cy="1141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1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toc/nejm/369/19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irc.ahajournals.or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1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Doctor=kennari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r>
              <a:rPr lang="en-US" b="1"/>
              <a:t>Figure 2. Monthly incidence of cutaneous vasculitis during the period of study (January 2005–December 2015).</a:t>
            </a:r>
            <a:br>
              <a:rPr lang="en-US"/>
            </a:br>
            <a:r>
              <a:rPr lang="en-US"/>
              <a:t>A cyclic pattern was revealed, with a peak during fall and winters months and a nadir in summer. </a:t>
            </a:r>
          </a:p>
          <a:p>
            <a:r>
              <a:rPr lang="en-US"/>
              <a:t>Riancho-Zarrabeitia L and Santurtún A. Cutaneous vasculitis in children: A nationwide epidemiological study in Spain [version 1]. </a:t>
            </a:r>
            <a:r>
              <a:rPr lang="en-US" i="1"/>
              <a:t>F1000Research</a:t>
            </a:r>
            <a:r>
              <a:rPr lang="en-US"/>
              <a:t> 2017, </a:t>
            </a:r>
            <a:r>
              <a:rPr lang="en-US" b="1"/>
              <a:t>6</a:t>
            </a:r>
            <a:r>
              <a:rPr lang="en-US"/>
              <a:t>:1527 (doi: 10.12688/f1000research.12372.1)</a:t>
            </a:r>
          </a:p>
          <a:p>
            <a:endParaRPr lang="en-US" sz="1200" b="0" i="0" kern="1200">
              <a:solidFill>
                <a:schemeClr val="tx1"/>
              </a:solidFill>
              <a:latin typeface="+mn-lt"/>
              <a:ea typeface="MS PGothic" pitchFamily="34" charset="-128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Thors VS, Kristinsson JR, Laxdal Þ, Jónmundsson G, Eðvarðsson VÖ, Sigfússon Á, Briem H, Haraldsson Á</a:t>
            </a:r>
            <a:br>
              <a:rPr lang="en-US"/>
            </a:br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Henoch-Schönlein purpura, patients admitted to Landspítali-University Hospital 1984-2000 </a:t>
            </a:r>
            <a:br>
              <a:rPr lang="en-US"/>
            </a:br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Læknablaðið 2002; 88: 807-11</a:t>
            </a: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Cutaneous and Gastrointestinal Purpura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Genki Naruse, M.D., and Kota Shimada, M.D., Ph.D.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N Engl J Med 2013; 369:1843</a:t>
            </a:r>
            <a:r>
              <a:rPr lang="en-US" sz="1200" b="0" i="0" u="none" strike="noStrike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  <a:hlinkClick r:id="rId3"/>
              </a:rPr>
              <a:t>November 7, 2013</a:t>
            </a:r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DOI: 10.1056/NEJMicm1302936</a:t>
            </a:r>
          </a:p>
          <a:p>
            <a:b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Mayo Clinic,</a:t>
            </a:r>
            <a:r>
              <a:rPr lang="en-US" sz="1200" b="0" i="0" kern="1200" baseline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 Purpura and Arthritis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Angiotensin converting enzyme</a:t>
            </a:r>
            <a:r>
              <a:rPr lang="is-IS" baseline="0"/>
              <a:t> blokki, </a:t>
            </a:r>
            <a:r>
              <a:rPr lang="sv-SE"/>
              <a:t>Angiotensin II receptor blokki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Einkenni þurfa ekki að vera öll til</a:t>
            </a:r>
            <a:r>
              <a:rPr lang="is-IS" baseline="0"/>
              <a:t> staðar samtímis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Tveir</a:t>
            </a:r>
            <a:r>
              <a:rPr lang="is-IS" baseline="0"/>
              <a:t> aðalleikarar?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LMWH low molecular</a:t>
            </a:r>
            <a:r>
              <a:rPr lang="is-IS" baseline="0"/>
              <a:t> weight heparin</a:t>
            </a:r>
          </a:p>
          <a:p>
            <a:r>
              <a:rPr lang="is-IS" baseline="0"/>
              <a:t>2,5 % með stóra æðagúla, 7 ára eftirfylgd =&gt; helmingur alvarleg atvik, MI eða dauði</a:t>
            </a:r>
          </a:p>
          <a:p>
            <a:r>
              <a:rPr lang="is-IS" baseline="0"/>
              <a:t>Mjög sjaldan í hinum flokkunum.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s-IS"/>
              <a:t>Hvað skiptir</a:t>
            </a:r>
            <a:r>
              <a:rPr lang="is-IS" baseline="0"/>
              <a:t> mestu máli varðandi framtíðarhorfur?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u="none" strike="noStrike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  <a:hlinkClick r:id="rId3"/>
              </a:rPr>
              <a:t>Circulation</a:t>
            </a:r>
            <a:endParaRPr lang="en-US" sz="1200" b="0" kern="1200">
              <a:solidFill>
                <a:schemeClr val="tx1"/>
              </a:solidFill>
              <a:latin typeface="+mn-lt"/>
              <a:ea typeface="MS PGothic" pitchFamily="34" charset="-128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Kawasaki Disease</a:t>
            </a:r>
          </a:p>
          <a:p>
            <a:r>
              <a:rPr lang="en-US" sz="1200" b="1" i="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rPr>
              <a:t>Annette L. Baker, Jane W. Newburger</a:t>
            </a:r>
          </a:p>
          <a:p>
            <a:r>
              <a:rPr lang="en-US" i="0"/>
              <a:t> https://doi.org/10.1161/CIRCULATIONAHA.107.751404Circulation. 2008;118:e110-e112</a:t>
            </a:r>
          </a:p>
          <a:p>
            <a:r>
              <a:rPr lang="en-US" i="0"/>
              <a:t>Originally published August 11, 2008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/>
              <a:t>Z Rheumatol 2015 · 74:863–877</a:t>
            </a:r>
          </a:p>
          <a:p>
            <a:pPr eaLnBrk="1" hangingPunct="1"/>
            <a:r>
              <a:rPr lang="de-DE"/>
              <a:t>Online publiziert: 23. November 2015</a:t>
            </a:r>
          </a:p>
          <a:p>
            <a:pPr eaLnBrk="1" hangingPunct="1"/>
            <a:r>
              <a:rPr lang="en-US"/>
              <a:t>© Springer-Verlag Berlin Heidelberg 2015</a:t>
            </a:r>
          </a:p>
          <a:p>
            <a:pPr eaLnBrk="1" hangingPunct="1"/>
            <a:r>
              <a:rPr lang="en-US"/>
              <a:t>Redaktion</a:t>
            </a:r>
          </a:p>
          <a:p>
            <a:pPr eaLnBrk="1" hangingPunct="1"/>
            <a:r>
              <a:rPr lang="en-US"/>
              <a:t>B. Hellmich, Kirchheim-Teck</a:t>
            </a:r>
          </a:p>
          <a:p>
            <a:pPr eaLnBrk="1" hangingPunct="1"/>
            <a:r>
              <a:rPr lang="en-US"/>
              <a:t>P. Lamprecht, Lübeck</a:t>
            </a:r>
          </a:p>
          <a:p>
            <a:pPr eaLnBrk="1" hangingPunct="1"/>
            <a:r>
              <a:rPr lang="en-US"/>
              <a:t>F. Moosig, Neumünster</a:t>
            </a:r>
          </a:p>
          <a:p>
            <a:pPr eaLnBrk="1" hangingPunct="1"/>
            <a:r>
              <a:rPr lang="de-DE"/>
              <a:t>J. B. Kümmerle-Deschner1 · J. Thomas1 · S.M. Benseler2</a:t>
            </a:r>
          </a:p>
          <a:p>
            <a:pPr eaLnBrk="1" hangingPunct="1"/>
            <a:r>
              <a:rPr lang="de-DE"/>
              <a:t>1 Klinik für Kinder- und Jugendmedizin, Autoinflammation Reference Center Tübingen,</a:t>
            </a:r>
          </a:p>
          <a:p>
            <a:pPr eaLnBrk="1" hangingPunct="1"/>
            <a:r>
              <a:rPr lang="en-US"/>
              <a:t>Universitätsklinikum Tübingen, Tübingen, Deutschland</a:t>
            </a:r>
          </a:p>
          <a:p>
            <a:pPr eaLnBrk="1" hangingPunct="1"/>
            <a:r>
              <a:rPr lang="en-US"/>
              <a:t>2 Rheumatology, Department of Pediatrics, Alberta Children’s Hospital, University of Calgary, Calgary</a:t>
            </a:r>
          </a:p>
          <a:p>
            <a:r>
              <a:rPr lang="is-IS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s-IS"/>
              <a:t>MPO = pANCA myeloperoxidasi = MPA vasculitis</a:t>
            </a:r>
          </a:p>
          <a:p>
            <a:r>
              <a:rPr lang="is-IS"/>
              <a:t>PR3 = cANCA proteinasi 3 = GPA vasculitis = Wegeners</a:t>
            </a:r>
          </a:p>
          <a:p>
            <a:r>
              <a:rPr lang="is-IS"/>
              <a:t>EGPA = Churg Strauss vasculitis</a:t>
            </a: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F15BC-03EE-4472-99E3-098FAFCA15E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08362-2E5B-410B-96DC-EC4A0C54B0F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696" r:id="rId6"/>
    <p:sldLayoutId id="2147483708" r:id="rId7"/>
    <p:sldLayoutId id="2147483697" r:id="rId8"/>
    <p:sldLayoutId id="2147483709" r:id="rId9"/>
    <p:sldLayoutId id="2147483710" r:id="rId10"/>
    <p:sldLayoutId id="2147483698" r:id="rId11"/>
    <p:sldLayoutId id="2147483699" r:id="rId12"/>
    <p:sldLayoutId id="2147483711" r:id="rId13"/>
    <p:sldLayoutId id="2147483712" r:id="rId14"/>
    <p:sldLayoutId id="2147483713" r:id="rId15"/>
    <p:sldLayoutId id="2147483714" r:id="rId16"/>
    <p:sldLayoutId id="2147483700" r:id="rId17"/>
    <p:sldLayoutId id="2147483715" r:id="rId18"/>
    <p:sldLayoutId id="2147483716" r:id="rId19"/>
    <p:sldLayoutId id="2147483717" r:id="rId20"/>
    <p:sldLayoutId id="2147483701" r:id="rId21"/>
    <p:sldLayoutId id="2147483702" r:id="rId22"/>
    <p:sldLayoutId id="2147483718" r:id="rId23"/>
  </p:sldLayoutIdLst>
  <p:transition spd="med">
    <p:fade/>
  </p:transition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4.m4a"/><Relationship Id="rId7" Type="http://schemas.openxmlformats.org/officeDocument/2006/relationships/image" Target="../media/image11.jpeg"/><Relationship Id="rId12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993" y="2773824"/>
            <a:ext cx="7199026" cy="1517436"/>
          </a:xfrm>
        </p:spPr>
        <p:txBody>
          <a:bodyPr/>
          <a:lstStyle/>
          <a:p>
            <a:r>
              <a:rPr lang="en-US" cap="none">
                <a:solidFill>
                  <a:schemeClr val="accent1">
                    <a:lumMod val="50000"/>
                  </a:schemeClr>
                </a:solidFill>
              </a:rPr>
              <a:t>Barnaspítali Hringsins</a:t>
            </a:r>
            <a:br>
              <a:rPr lang="en-US" cap="none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cap="none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cap="none">
                <a:solidFill>
                  <a:schemeClr val="accent1">
                    <a:lumMod val="50000"/>
                  </a:schemeClr>
                </a:solidFill>
              </a:rPr>
              <a:t>Æðabólgusjúkdómar barna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204" y="5166908"/>
            <a:ext cx="7196328" cy="919567"/>
          </a:xfr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is-IS" b="1"/>
              <a:t>Judith Amalía Guðmundsdóttir</a:t>
            </a:r>
          </a:p>
          <a:p>
            <a:pPr lvl="0">
              <a:spcBef>
                <a:spcPct val="0"/>
              </a:spcBef>
              <a:defRPr/>
            </a:pPr>
            <a:endParaRPr lang="is-IS" b="1"/>
          </a:p>
          <a:p>
            <a:pPr lvl="0">
              <a:spcBef>
                <a:spcPct val="0"/>
              </a:spcBef>
              <a:defRPr/>
            </a:pPr>
            <a:r>
              <a:rPr lang="is-IS" b="1"/>
              <a:t>Barnalæknir</a:t>
            </a:r>
            <a:endParaRPr lang="en-US" b="1"/>
          </a:p>
          <a:p>
            <a:endParaRPr lang="en-US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53DABFC-CB64-4BCF-A3F9-43F02A027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med" advTm="20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2442" y="1235247"/>
            <a:ext cx="6409024" cy="4022724"/>
          </a:xfrm>
        </p:spPr>
        <p:txBody>
          <a:bodyPr/>
          <a:lstStyle/>
          <a:p>
            <a:r>
              <a:rPr lang="is-IS" sz="2400"/>
              <a:t>Algengast </a:t>
            </a:r>
          </a:p>
          <a:p>
            <a:pPr lvl="1"/>
            <a:r>
              <a:rPr lang="is-IS" sz="2200"/>
              <a:t>Nýgengi 10/100.000</a:t>
            </a:r>
          </a:p>
          <a:p>
            <a:pPr lvl="1"/>
            <a:r>
              <a:rPr lang="is-IS" sz="2200"/>
              <a:t>Strákar &gt; stelpur, 2:1</a:t>
            </a:r>
          </a:p>
          <a:p>
            <a:pPr lvl="1"/>
            <a:r>
              <a:rPr lang="is-IS" sz="2200"/>
              <a:t>3-10 ára</a:t>
            </a:r>
          </a:p>
          <a:p>
            <a:r>
              <a:rPr lang="is-IS" sz="2400"/>
              <a:t>IgA vasculitis</a:t>
            </a:r>
          </a:p>
          <a:p>
            <a:r>
              <a:rPr lang="is-IS" sz="2400"/>
              <a:t>Purpura eða petechiae án blóðflögufæðar meira á neðri útlimum auk:</a:t>
            </a:r>
          </a:p>
          <a:p>
            <a:pPr lvl="1"/>
            <a:r>
              <a:rPr lang="is-IS" sz="2000"/>
              <a:t>Kviðverkir</a:t>
            </a:r>
          </a:p>
          <a:p>
            <a:pPr lvl="1"/>
            <a:r>
              <a:rPr lang="is-IS" sz="2000"/>
              <a:t>Liðbólga eða liðverkir</a:t>
            </a:r>
          </a:p>
          <a:p>
            <a:pPr lvl="1"/>
            <a:r>
              <a:rPr lang="is-IS" sz="2000"/>
              <a:t>Leukocytoclastic vasculitis eða proliferative glomerulonephritis with predominant IgA deposition</a:t>
            </a:r>
          </a:p>
          <a:p>
            <a:pPr lvl="1"/>
            <a:r>
              <a:rPr lang="is-IS" sz="2000"/>
              <a:t>Nýrnaáhrif (hematuria, rauðkornaafsteypur, proteinuria)</a:t>
            </a:r>
            <a:endParaRPr lang="en-US" sz="2000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129" y="396994"/>
            <a:ext cx="6182246" cy="655430"/>
          </a:xfrm>
        </p:spPr>
        <p:txBody>
          <a:bodyPr/>
          <a:lstStyle/>
          <a:p>
            <a:r>
              <a:rPr lang="is-IS"/>
              <a:t>Henoch Schönlein purpura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396e3503e93e615e04c64154ae5ce351--henoch-schonlein-purpura-autoimmune-disease.jpg"/>
          <p:cNvPicPr>
            <a:picLocks noChangeAspect="1"/>
          </p:cNvPicPr>
          <p:nvPr/>
        </p:nvPicPr>
        <p:blipFill>
          <a:blip r:embed="rId5" cstate="print"/>
          <a:srcRect t="7925" b="7908"/>
          <a:stretch>
            <a:fillRect/>
          </a:stretch>
        </p:blipFill>
        <p:spPr>
          <a:xfrm>
            <a:off x="7660257" y="371987"/>
            <a:ext cx="4090525" cy="6122651"/>
          </a:xfrm>
          <a:prstGeom prst="rect">
            <a:avLst/>
          </a:prstGeom>
        </p:spPr>
      </p:pic>
      <p:pic>
        <p:nvPicPr>
          <p:cNvPr id="12" name="Picture 11" descr="Age at diagnosis HSP V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8032" y="1473744"/>
            <a:ext cx="2914744" cy="179389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060202-E1DB-49CD-9FA4-2E73B77D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92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400626" y="1935255"/>
            <a:ext cx="4297680" cy="4022725"/>
          </a:xfrm>
        </p:spPr>
        <p:txBody>
          <a:bodyPr/>
          <a:lstStyle/>
          <a:p>
            <a:r>
              <a:rPr lang="is-IS"/>
              <a:t>Mjög þakklát klínísk greining…</a:t>
            </a:r>
          </a:p>
          <a:p>
            <a:pPr lvl="1"/>
            <a:r>
              <a:rPr lang="is-IS"/>
              <a:t>Aðrar æðabólgur, fjölkerfagigt, kawasaki</a:t>
            </a:r>
          </a:p>
          <a:p>
            <a:pPr lvl="1"/>
            <a:r>
              <a:rPr lang="is-IS"/>
              <a:t>Húðsýni til vefjagreiningar</a:t>
            </a:r>
          </a:p>
          <a:p>
            <a:pPr lvl="1"/>
            <a:endParaRPr lang="is-IS"/>
          </a:p>
          <a:p>
            <a:r>
              <a:rPr lang="is-IS"/>
              <a:t>Fræðsla mikilvæg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s-IS"/>
              <a:t>Hvaða prufur skyldi taka?</a:t>
            </a:r>
          </a:p>
          <a:p>
            <a:pPr lvl="1"/>
            <a:r>
              <a:rPr lang="is-IS"/>
              <a:t>Blóðhagur</a:t>
            </a:r>
          </a:p>
          <a:p>
            <a:pPr lvl="2"/>
            <a:r>
              <a:rPr lang="is-IS"/>
              <a:t>Flögur</a:t>
            </a:r>
          </a:p>
          <a:p>
            <a:pPr lvl="1"/>
            <a:r>
              <a:rPr lang="is-IS"/>
              <a:t>Þvagstatus </a:t>
            </a:r>
          </a:p>
          <a:p>
            <a:pPr lvl="1"/>
            <a:r>
              <a:rPr lang="is-IS"/>
              <a:t>Kreatínín</a:t>
            </a:r>
          </a:p>
          <a:p>
            <a:pPr lvl="1"/>
            <a:endParaRPr lang="is-IS"/>
          </a:p>
          <a:p>
            <a:pPr lvl="1"/>
            <a:r>
              <a:rPr lang="is-IS"/>
              <a:t>Hvít, sökk, IgA, IgM, komplement, ANA, blæðingarprufur…</a:t>
            </a:r>
          </a:p>
          <a:p>
            <a:pPr lvl="1"/>
            <a:endParaRPr lang="is-IS"/>
          </a:p>
          <a:p>
            <a:r>
              <a:rPr lang="is-IS"/>
              <a:t>Og hvað oft?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Greining og rannsóknir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doct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5621" y="4036425"/>
            <a:ext cx="3053845" cy="23121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F96556-DB30-49CF-88BB-29FDF48FED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95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57240" y="1806873"/>
            <a:ext cx="4297680" cy="4022725"/>
          </a:xfrm>
        </p:spPr>
        <p:txBody>
          <a:bodyPr/>
          <a:lstStyle/>
          <a:p>
            <a:r>
              <a:rPr lang="is-IS"/>
              <a:t>Infectious trigger</a:t>
            </a:r>
          </a:p>
          <a:p>
            <a:pPr lvl="1"/>
            <a:r>
              <a:rPr lang="is-IS"/>
              <a:t>mjög oft</a:t>
            </a:r>
          </a:p>
          <a:p>
            <a:r>
              <a:rPr lang="is-IS"/>
              <a:t>Genetic susceptibility</a:t>
            </a:r>
          </a:p>
          <a:p>
            <a:pPr lvl="1"/>
            <a:r>
              <a:rPr lang="is-IS"/>
              <a:t>C1GALT1; thombopoesis, nýrnastarfsemi</a:t>
            </a:r>
          </a:p>
          <a:p>
            <a:pPr lvl="1"/>
            <a:r>
              <a:rPr lang="is-IS"/>
              <a:t>CCL2; cytokine/chemoattractant; susceptibility</a:t>
            </a:r>
          </a:p>
          <a:p>
            <a:pPr lvl="1"/>
            <a:r>
              <a:rPr lang="is-IS"/>
              <a:t>CCL5; cytokine/chemoattractant; severity, nýrnaáhrif</a:t>
            </a:r>
          </a:p>
          <a:p>
            <a:pPr lvl="1"/>
            <a:r>
              <a:rPr lang="is-IS"/>
              <a:t>Regulation of endothelial function, ICAM-1, vascular endothelial growth factor, MEFV…</a:t>
            </a:r>
          </a:p>
          <a:p>
            <a:pPr lvl="1"/>
            <a:r>
              <a:rPr lang="is-IS"/>
              <a:t>HLADRB1 01, 07, 11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2623" y="448750"/>
            <a:ext cx="5147076" cy="837557"/>
          </a:xfrm>
        </p:spPr>
        <p:txBody>
          <a:bodyPr/>
          <a:lstStyle/>
          <a:p>
            <a:r>
              <a:rPr lang="is-IS"/>
              <a:t>Meingerð </a:t>
            </a:r>
            <a:br>
              <a:rPr lang="is-IS"/>
            </a:br>
            <a:r>
              <a:rPr lang="is-IS"/>
              <a:t>Henoch Schönlein purpura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3" descr="nrneph.2014.126-f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167" y="735112"/>
            <a:ext cx="4013840" cy="509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625086" y="5950969"/>
            <a:ext cx="46582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i="1" cap="all"/>
              <a:t>NATURE REVIEWS NEPHROLOGY</a:t>
            </a:r>
            <a:r>
              <a:rPr lang="en-US" sz="900" b="1" cap="all"/>
              <a:t> | REVIEW</a:t>
            </a:r>
          </a:p>
          <a:p>
            <a:pPr>
              <a:defRPr/>
            </a:pPr>
            <a:r>
              <a:rPr lang="en-US" sz="900"/>
              <a:t>Henoch–Schönlein purpura nephritis in children Jean-Claude Davin &amp; Rosanna Coppo</a:t>
            </a:r>
          </a:p>
          <a:p>
            <a:pPr>
              <a:defRPr/>
            </a:pPr>
            <a:endParaRPr lang="en-US" sz="9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9A9CDB-052F-460C-9A2D-436A43FED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27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gure" descr="figure.im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67050" y="1979529"/>
            <a:ext cx="4906216" cy="32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seasonal variation VST 2002.pn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899119" y="1935936"/>
            <a:ext cx="5435990" cy="334086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Breytileiki nýgengis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8329" y="5347105"/>
            <a:ext cx="4146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/>
              <a:t>Riancho-Zarrabeitia, Santurtún, Cutaneous vasculitis in children: a nationwide apidemiological study in Spain, F1000Research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7137" y="5261160"/>
            <a:ext cx="379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/>
              <a:t>Thors, et al, Henoch-Schönlein purpura, patients admitted to Landspítali University Hospital 1984-2000, Læknablaðið 2002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D6BFD3-2C68-4647-8554-44EE6258B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04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563" y="1376712"/>
            <a:ext cx="7202654" cy="3331679"/>
          </a:xfrm>
        </p:spPr>
        <p:txBody>
          <a:bodyPr/>
          <a:lstStyle/>
          <a:p>
            <a:r>
              <a:rPr lang="is-IS"/>
              <a:t>20% recurrent</a:t>
            </a:r>
          </a:p>
          <a:p>
            <a:pPr lvl="1"/>
            <a:r>
              <a:rPr lang="is-IS"/>
              <a:t>Oftast fyrstu vikurnar</a:t>
            </a:r>
          </a:p>
          <a:p>
            <a:r>
              <a:rPr lang="is-IS"/>
              <a:t>5% chronic</a:t>
            </a:r>
          </a:p>
          <a:p>
            <a:r>
              <a:rPr lang="is-IS"/>
              <a:t>Nýru</a:t>
            </a:r>
          </a:p>
          <a:p>
            <a:pPr lvl="1"/>
            <a:r>
              <a:rPr lang="is-IS"/>
              <a:t>Bíða…</a:t>
            </a:r>
          </a:p>
          <a:p>
            <a:pPr lvl="1"/>
            <a:r>
              <a:rPr lang="is-IS"/>
              <a:t>Hematuria, proteinuria, háþrýstingur…</a:t>
            </a:r>
          </a:p>
          <a:p>
            <a:endParaRPr lang="is-IS"/>
          </a:p>
          <a:p>
            <a:r>
              <a:rPr lang="is-IS"/>
              <a:t>Meðferð</a:t>
            </a:r>
          </a:p>
          <a:p>
            <a:pPr lvl="1"/>
            <a:r>
              <a:rPr lang="is-IS"/>
              <a:t>Paracetamol</a:t>
            </a:r>
          </a:p>
          <a:p>
            <a:pPr lvl="1"/>
            <a:r>
              <a:rPr lang="is-IS"/>
              <a:t>Nsaid</a:t>
            </a:r>
          </a:p>
          <a:p>
            <a:pPr lvl="1"/>
            <a:r>
              <a:rPr lang="is-IS"/>
              <a:t>Sterar</a:t>
            </a:r>
          </a:p>
          <a:p>
            <a:pPr lvl="2"/>
            <a:r>
              <a:rPr lang="is-IS"/>
              <a:t>Cochrane review</a:t>
            </a:r>
          </a:p>
          <a:p>
            <a:pPr lvl="2"/>
            <a:r>
              <a:rPr lang="is-IS"/>
              <a:t>2-3 vikur, start 1-2 mg/kg/dag</a:t>
            </a:r>
          </a:p>
          <a:p>
            <a:pPr lvl="2"/>
            <a:r>
              <a:rPr lang="is-IS"/>
              <a:t>Ábending: GI einkenni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3647" y="615916"/>
            <a:ext cx="8718397" cy="334984"/>
          </a:xfrm>
        </p:spPr>
        <p:txBody>
          <a:bodyPr/>
          <a:lstStyle/>
          <a:p>
            <a:r>
              <a:rPr lang="is-IS"/>
              <a:t>Henoch Schönlein purpura – Horfur og meðferð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503894" y="1077305"/>
            <a:ext cx="5176526" cy="5200866"/>
            <a:chOff x="6503894" y="1077305"/>
            <a:chExt cx="5176526" cy="5200866"/>
          </a:xfrm>
        </p:grpSpPr>
        <p:pic>
          <p:nvPicPr>
            <p:cNvPr id="7" name="Content Placeholder 4" descr="henoch_schoenlein_purpura4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23113" y="2255446"/>
              <a:ext cx="2135110" cy="4022725"/>
            </a:xfrm>
            <a:prstGeom prst="rect">
              <a:avLst/>
            </a:prstGeom>
          </p:spPr>
        </p:pic>
        <p:pic>
          <p:nvPicPr>
            <p:cNvPr id="8" name="Picture 7" descr="kidney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72057" y="1077305"/>
              <a:ext cx="2208363" cy="2186279"/>
            </a:xfrm>
            <a:prstGeom prst="rect">
              <a:avLst/>
            </a:prstGeom>
          </p:spPr>
        </p:pic>
        <p:pic>
          <p:nvPicPr>
            <p:cNvPr id="9" name="Picture 8" descr="hsp arthritis.jpg"/>
            <p:cNvPicPr>
              <a:picLocks noChangeAspect="1"/>
            </p:cNvPicPr>
            <p:nvPr/>
          </p:nvPicPr>
          <p:blipFill>
            <a:blip r:embed="rId8" cstate="print"/>
            <a:srcRect b="-325"/>
            <a:stretch>
              <a:fillRect/>
            </a:stretch>
          </p:blipFill>
          <p:spPr>
            <a:xfrm>
              <a:off x="8643668" y="3059865"/>
              <a:ext cx="2480813" cy="187453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01254" y="1130821"/>
              <a:ext cx="1962060" cy="2173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03894" y="2998692"/>
              <a:ext cx="1743075" cy="172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8" descr="Bildresultat för ileocecal invagination henoch schönlei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2141" y="4604497"/>
            <a:ext cx="1714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D15A42-2CC1-4950-BEA7-8EC737AE00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1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sp horfur.pn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279231" y="1741940"/>
            <a:ext cx="4219575" cy="38100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s-IS"/>
              <a:t>HSP án nefrit:</a:t>
            </a:r>
          </a:p>
          <a:p>
            <a:pPr lvl="1"/>
            <a:r>
              <a:rPr lang="is-IS"/>
              <a:t>Þvagstix viku 0, 2, 4, 8, 12 og 26</a:t>
            </a:r>
          </a:p>
          <a:p>
            <a:r>
              <a:rPr lang="is-IS"/>
              <a:t>Ef nefrit</a:t>
            </a:r>
          </a:p>
          <a:p>
            <a:pPr lvl="1"/>
            <a:r>
              <a:rPr lang="is-IS"/>
              <a:t>Lengra eftirlit</a:t>
            </a:r>
          </a:p>
          <a:p>
            <a:pPr lvl="1"/>
            <a:r>
              <a:rPr lang="is-IS"/>
              <a:t>Bx – bara ef persistent</a:t>
            </a:r>
          </a:p>
          <a:p>
            <a:pPr lvl="1"/>
            <a:r>
              <a:rPr lang="is-IS"/>
              <a:t>Nephritis, nephrotic syndrome</a:t>
            </a:r>
          </a:p>
          <a:p>
            <a:pPr lvl="2"/>
            <a:r>
              <a:rPr lang="is-IS"/>
              <a:t>15% ESRD</a:t>
            </a:r>
            <a:endParaRPr lang="en-US"/>
          </a:p>
          <a:p>
            <a:pPr lvl="1"/>
            <a:r>
              <a:rPr lang="is-IS"/>
              <a:t>Háþrýstingur</a:t>
            </a:r>
          </a:p>
          <a:p>
            <a:pPr lvl="2"/>
            <a:r>
              <a:rPr lang="is-IS"/>
              <a:t>ACE inhibitor, ARB</a:t>
            </a:r>
          </a:p>
          <a:p>
            <a:pPr lvl="1"/>
            <a:r>
              <a:rPr lang="is-IS"/>
              <a:t>Sterar</a:t>
            </a:r>
          </a:p>
          <a:p>
            <a:pPr lvl="2"/>
            <a:r>
              <a:rPr lang="is-IS"/>
              <a:t>Púls, niðurtröppun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Eftirlit - horfur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19794" y="5486401"/>
            <a:ext cx="381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1000">
                <a:latin typeface="+mj-lt"/>
              </a:rPr>
              <a:t>Jauhola et al., Renal manifestations of HSP in a 6 month prospective study of 223 children.  Arch dis Child 2010</a:t>
            </a:r>
            <a:endParaRPr lang="en-US" sz="1000" dirty="0" err="1"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EBD810-668B-4406-8892-267779FA3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931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829" y="1908362"/>
            <a:ext cx="4236182" cy="4022724"/>
          </a:xfrm>
        </p:spPr>
        <p:txBody>
          <a:bodyPr/>
          <a:lstStyle/>
          <a:p>
            <a:r>
              <a:rPr lang="is-IS"/>
              <a:t>Hiti í minnst 5 daga auk 4/5:</a:t>
            </a:r>
            <a:endParaRPr lang="en-US"/>
          </a:p>
          <a:p>
            <a:pPr lvl="1"/>
            <a:r>
              <a:rPr lang="is-IS"/>
              <a:t>1</a:t>
            </a:r>
          </a:p>
          <a:p>
            <a:pPr lvl="1"/>
            <a:r>
              <a:rPr lang="is-IS"/>
              <a:t>2</a:t>
            </a:r>
          </a:p>
          <a:p>
            <a:pPr lvl="1"/>
            <a:r>
              <a:rPr lang="is-IS"/>
              <a:t>3</a:t>
            </a:r>
          </a:p>
          <a:p>
            <a:pPr lvl="1"/>
            <a:r>
              <a:rPr lang="is-IS"/>
              <a:t>4</a:t>
            </a:r>
          </a:p>
          <a:p>
            <a:pPr lvl="1"/>
            <a:r>
              <a:rPr lang="is-IS"/>
              <a:t>5</a:t>
            </a:r>
          </a:p>
          <a:p>
            <a:pPr lvl="1">
              <a:buNone/>
            </a:pPr>
            <a:endParaRPr lang="is-I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Greining Kawasaki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road-racing-kawasaki-cr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7300" y="1227691"/>
            <a:ext cx="5146865" cy="47965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6940E4-F391-4A98-A72B-946C2513A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2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829" y="1908362"/>
            <a:ext cx="4236182" cy="4022724"/>
          </a:xfrm>
        </p:spPr>
        <p:txBody>
          <a:bodyPr/>
          <a:lstStyle/>
          <a:p>
            <a:r>
              <a:rPr lang="is-IS"/>
              <a:t>Hiti í minnst 5 daga auk 4/5:</a:t>
            </a:r>
            <a:endParaRPr lang="en-US"/>
          </a:p>
          <a:p>
            <a:pPr lvl="1">
              <a:buNone/>
            </a:pPr>
            <a:endParaRPr lang="is-I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Kawasaki disease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3" descr="kawasaki crash.jpg"/>
          <p:cNvPicPr>
            <a:picLocks noChangeAspect="1"/>
          </p:cNvPicPr>
          <p:nvPr/>
        </p:nvPicPr>
        <p:blipFill>
          <a:blip r:embed="rId5" cstate="print"/>
          <a:srcRect l="10869" b="8380"/>
          <a:stretch>
            <a:fillRect/>
          </a:stretch>
        </p:blipFill>
        <p:spPr bwMode="auto">
          <a:xfrm>
            <a:off x="403412" y="2380128"/>
            <a:ext cx="6799204" cy="392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oad-racing-kawasaki-cras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60682" y="1160456"/>
            <a:ext cx="4021401" cy="37477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16BD6E-C56E-4626-B013-7E4E4CD83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829" y="1908362"/>
            <a:ext cx="4236182" cy="4022724"/>
          </a:xfrm>
        </p:spPr>
        <p:txBody>
          <a:bodyPr/>
          <a:lstStyle/>
          <a:p>
            <a:r>
              <a:rPr lang="is-IS"/>
              <a:t>Bráður vasculitis ungra barna</a:t>
            </a:r>
          </a:p>
          <a:p>
            <a:pPr lvl="1"/>
            <a:r>
              <a:rPr lang="is-IS"/>
              <a:t>&gt;90% yngri en 5 ára</a:t>
            </a:r>
          </a:p>
          <a:p>
            <a:pPr lvl="1"/>
            <a:r>
              <a:rPr lang="is-IS"/>
              <a:t>Drengir &gt; stúlkur, 2:1</a:t>
            </a:r>
          </a:p>
          <a:p>
            <a:r>
              <a:rPr lang="is-IS"/>
              <a:t>Meðalstórar æðar</a:t>
            </a:r>
          </a:p>
          <a:p>
            <a:r>
              <a:rPr lang="is-IS"/>
              <a:t>Hiti í minnst 5 daga auk 4/5:</a:t>
            </a:r>
            <a:endParaRPr lang="en-US"/>
          </a:p>
          <a:p>
            <a:pPr lvl="1"/>
            <a:r>
              <a:rPr lang="is-IS"/>
              <a:t>Conjunctivitis</a:t>
            </a:r>
          </a:p>
          <a:p>
            <a:pPr lvl="1"/>
            <a:r>
              <a:rPr lang="is-IS"/>
              <a:t>Slímhúðir í munni (rauðar varir, roði í koki, roði á tungu)</a:t>
            </a:r>
          </a:p>
          <a:p>
            <a:pPr lvl="1"/>
            <a:r>
              <a:rPr lang="is-IS"/>
              <a:t>Bólgnar hendur og fætur, flögnun</a:t>
            </a:r>
          </a:p>
          <a:p>
            <a:pPr lvl="1"/>
            <a:r>
              <a:rPr lang="is-IS"/>
              <a:t>Húðútbrot (polymorphous)</a:t>
            </a:r>
          </a:p>
          <a:p>
            <a:pPr lvl="1"/>
            <a:r>
              <a:rPr lang="is-IS"/>
              <a:t>Eitlastækkanir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Kawasaki disease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0987" y="1071483"/>
            <a:ext cx="5273213" cy="234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-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5048" y="3694700"/>
            <a:ext cx="3582328" cy="22555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CD3909-74CE-4A01-904D-F3C25E9FE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94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19944" y="2136960"/>
            <a:ext cx="4297680" cy="4022725"/>
          </a:xfrm>
        </p:spPr>
        <p:txBody>
          <a:bodyPr/>
          <a:lstStyle/>
          <a:p>
            <a:r>
              <a:rPr lang="is-IS"/>
              <a:t>10/100.000 </a:t>
            </a:r>
          </a:p>
          <a:p>
            <a:pPr lvl="1"/>
            <a:r>
              <a:rPr lang="is-IS"/>
              <a:t>Japan 260/10.000</a:t>
            </a:r>
          </a:p>
          <a:p>
            <a:r>
              <a:rPr lang="is-IS"/>
              <a:t>Trigger, árstíðabundið, epidemiur</a:t>
            </a:r>
          </a:p>
          <a:p>
            <a:r>
              <a:rPr lang="is-IS"/>
              <a:t>Acute, subacute and convalescent phase</a:t>
            </a:r>
          </a:p>
          <a:p>
            <a:r>
              <a:rPr lang="is-IS"/>
              <a:t>Genetic susceptibility</a:t>
            </a:r>
          </a:p>
          <a:p>
            <a:pPr lvl="1"/>
            <a:r>
              <a:rPr lang="is-IS"/>
              <a:t>ITPKC, CASP3, TGF-beta signal pathway, B lymphoid tyrosine kinase, FCGR2A, KCNN2 Th17/Treg imbalance</a:t>
            </a:r>
            <a:endParaRPr lang="en-US"/>
          </a:p>
          <a:p>
            <a:endParaRPr lang="is-I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9603" y="1059196"/>
            <a:ext cx="8718397" cy="446875"/>
          </a:xfrm>
        </p:spPr>
        <p:txBody>
          <a:bodyPr/>
          <a:lstStyle/>
          <a:p>
            <a:r>
              <a:rPr lang="is-IS"/>
              <a:t>Kawasaki faraldsfræði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48600" y="5334939"/>
            <a:ext cx="32990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/>
          </a:p>
          <a:p>
            <a:r>
              <a:rPr lang="en-US" sz="900"/>
              <a:t>Ólafsdóttir, HS. Kawasaki sjúkdómur á Íslandi 1996-2005 Faraldsfræði og fylgikvillar, Læknablaðið 2012 </a:t>
            </a:r>
          </a:p>
        </p:txBody>
      </p:sp>
      <p:pic>
        <p:nvPicPr>
          <p:cNvPr id="10" name="Picture 9" descr="nýgengi kawasak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4543" y="2051449"/>
            <a:ext cx="4893786" cy="33811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1DF5A0-6C96-4C32-AD46-29BD0A90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0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34312" y="1962150"/>
            <a:ext cx="6115726" cy="4022724"/>
          </a:xfrm>
        </p:spPr>
        <p:txBody>
          <a:bodyPr/>
          <a:lstStyle/>
          <a:p>
            <a:r>
              <a:rPr lang="is-IS"/>
              <a:t>Bólga í æðavegg</a:t>
            </a:r>
          </a:p>
          <a:p>
            <a:pPr lvl="1"/>
            <a:r>
              <a:rPr lang="is-IS"/>
              <a:t>Primer vs sekunder</a:t>
            </a:r>
          </a:p>
          <a:p>
            <a:pPr lvl="1"/>
            <a:r>
              <a:rPr lang="is-IS"/>
              <a:t>Einkennamynd tengd gerð, staðsetningu, bólgumagni og æðaskemmdum</a:t>
            </a:r>
          </a:p>
          <a:p>
            <a:r>
              <a:rPr lang="is-IS"/>
              <a:t>Nýgengi 20/100.000/ár</a:t>
            </a:r>
          </a:p>
          <a:p>
            <a:r>
              <a:rPr lang="is-IS"/>
              <a:t>Einkenni oft ósértæk</a:t>
            </a:r>
          </a:p>
          <a:p>
            <a:pPr lvl="1"/>
            <a:r>
              <a:rPr lang="is-IS"/>
              <a:t>Hiti, slappleiki, húðbreytingar, hækkanir bólguparametra…</a:t>
            </a:r>
          </a:p>
          <a:p>
            <a:r>
              <a:rPr lang="is-IS"/>
              <a:t>Vasculitis mimics algengari!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Æðabólgusjúkdómar barna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3" descr="leukocytoclastic vasculitis.png"/>
          <p:cNvPicPr>
            <a:picLocks noChangeAspect="1"/>
          </p:cNvPicPr>
          <p:nvPr/>
        </p:nvPicPr>
        <p:blipFill>
          <a:blip r:embed="rId5" cstate="print"/>
          <a:srcRect l="7143" r="7143"/>
          <a:stretch>
            <a:fillRect/>
          </a:stretch>
        </p:blipFill>
        <p:spPr bwMode="auto">
          <a:xfrm>
            <a:off x="8532963" y="1512498"/>
            <a:ext cx="28194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normal arter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6819" y="3843067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A8D3B2-CE2E-4344-8D63-88BC0A3B7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90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10661" y="2042831"/>
            <a:ext cx="4297680" cy="4022725"/>
          </a:xfrm>
        </p:spPr>
        <p:txBody>
          <a:bodyPr/>
          <a:lstStyle/>
          <a:p>
            <a:r>
              <a:rPr lang="is-IS"/>
              <a:t>10/100.000 </a:t>
            </a:r>
          </a:p>
          <a:p>
            <a:pPr lvl="1"/>
            <a:r>
              <a:rPr lang="is-IS"/>
              <a:t>Japan 260/10.000</a:t>
            </a:r>
          </a:p>
          <a:p>
            <a:r>
              <a:rPr lang="is-IS"/>
              <a:t>Trigger, árstíðabundið, epidemiur</a:t>
            </a:r>
          </a:p>
          <a:p>
            <a:r>
              <a:rPr lang="is-IS"/>
              <a:t>Acute, subacute and convalescent phase</a:t>
            </a:r>
          </a:p>
          <a:p>
            <a:r>
              <a:rPr lang="is-IS"/>
              <a:t>Genetic susceptibility</a:t>
            </a:r>
          </a:p>
          <a:p>
            <a:pPr lvl="1"/>
            <a:r>
              <a:rPr lang="is-IS"/>
              <a:t>ITPKC, CASP3, TGF-beta signal pathway, B lymphoid tyrosine kinase, FCGR2A, KCNN2 Th17/Treg imbalance</a:t>
            </a:r>
            <a:endParaRPr lang="en-US"/>
          </a:p>
          <a:p>
            <a:endParaRPr lang="is-I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9297" y="790254"/>
            <a:ext cx="8718397" cy="446875"/>
          </a:xfrm>
        </p:spPr>
        <p:txBody>
          <a:bodyPr/>
          <a:lstStyle/>
          <a:p>
            <a:r>
              <a:rPr lang="is-IS"/>
              <a:t>Kawasaki faraldsfræði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Content Placeholder 3" descr="kawasaki seasonal variation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91517" y="1003460"/>
            <a:ext cx="5122869" cy="4967966"/>
          </a:xfr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521387" y="5999161"/>
            <a:ext cx="394895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/>
              <a:t>Rodó, Ballester, Cayan et al. Association of Kawasaki disease with tropospheric wind patterns. Nature Scientific reports 1;152 (2011)</a:t>
            </a:r>
          </a:p>
          <a:p>
            <a:endParaRPr lang="en-US" sz="10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61573C-6EB8-4804-B750-C786A3C39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6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kawasaki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755090" y="2161450"/>
            <a:ext cx="5430557" cy="3696146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883660" y="1733551"/>
            <a:ext cx="4297680" cy="2004733"/>
          </a:xfrm>
        </p:spPr>
        <p:txBody>
          <a:bodyPr/>
          <a:lstStyle/>
          <a:p>
            <a:r>
              <a:rPr lang="is-IS" sz="2400"/>
              <a:t>Mismunagreiningar</a:t>
            </a:r>
          </a:p>
          <a:p>
            <a:pPr lvl="1"/>
            <a:r>
              <a:rPr lang="is-IS" sz="2000"/>
              <a:t>Sýkingar</a:t>
            </a:r>
          </a:p>
          <a:p>
            <a:pPr lvl="2"/>
            <a:r>
              <a:rPr lang="is-IS"/>
              <a:t>Skarlatssótt, mislingar, toxic shock syndrome, adeno, influenza, EBV, CMV</a:t>
            </a:r>
          </a:p>
          <a:p>
            <a:pPr lvl="1"/>
            <a:r>
              <a:rPr lang="is-IS" sz="2000"/>
              <a:t>Aðrar æðabólgur, SLE</a:t>
            </a:r>
          </a:p>
          <a:p>
            <a:pPr lvl="1"/>
            <a:r>
              <a:rPr lang="is-IS" sz="2000"/>
              <a:t>Steven Johnson syndrome</a:t>
            </a:r>
          </a:p>
          <a:p>
            <a:pPr lvl="1"/>
            <a:r>
              <a:rPr lang="is-IS" sz="2000"/>
              <a:t>Fjölkerfagigt </a:t>
            </a:r>
          </a:p>
          <a:p>
            <a:pPr lvl="2"/>
            <a:r>
              <a:rPr lang="is-IS" sz="2000"/>
              <a:t>IL-18</a:t>
            </a:r>
            <a:endParaRPr lang="en-US" sz="2000"/>
          </a:p>
          <a:p>
            <a:pPr lvl="1"/>
            <a:endParaRPr lang="is-IS"/>
          </a:p>
          <a:p>
            <a:pPr lvl="1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sjúkdómsEinkenni kawasaki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2820" y="5914208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Medscape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29400" y="4961965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/>
              <a:t>Önnur einkenni:</a:t>
            </a:r>
            <a:endParaRPr lang="en-US" b="1" dirty="0" err="1"/>
          </a:p>
          <a:p>
            <a:r>
              <a:rPr lang="is-IS"/>
              <a:t>Aseptic meninigits, niðurgangur, lifrarbólga, þanin gallblaðra, urethritis, liðbólgur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AC4BD3-D9D1-44DA-9614-321057968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30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Blóð og þvagrannsóknir</a:t>
            </a:r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1504950" y="2244539"/>
          <a:ext cx="87249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Rannsókn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Fjöldi (n)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Hlutfall (%)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Hvít</a:t>
                      </a:r>
                      <a:r>
                        <a:rPr lang="is-IS" baseline="0"/>
                        <a:t> í þvagi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22/26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85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Prótein</a:t>
                      </a:r>
                      <a:r>
                        <a:rPr lang="is-IS" baseline="0"/>
                        <a:t> í þvagi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7/25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Hækkun lifrarprófa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19/28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68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Fjölgun blóðflagna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23/30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77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Fjölgun hvítra</a:t>
                      </a:r>
                      <a:r>
                        <a:rPr lang="is-IS" baseline="0"/>
                        <a:t> blóðkorna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20/30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67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Hækkað</a:t>
                      </a:r>
                      <a:r>
                        <a:rPr lang="is-IS" baseline="0"/>
                        <a:t> sökk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22/24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92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/>
                        <a:t>Hækkað CRP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26/29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/>
                        <a:t>90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6B430A-6F17-4686-98E3-68AEC5447CA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98977" y="5281151"/>
            <a:ext cx="29090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/>
          </a:p>
          <a:p>
            <a:r>
              <a:rPr lang="en-US" sz="900"/>
              <a:t>Ólafsdóttir, HS. Kawasaki sjúkdómur á Íslandi 1996-2005 Faraldsfræði og fylgikvillar, Læknablaðið 2012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D80425-CBAA-49B0-9149-50904F6C8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36803" y="2244536"/>
            <a:ext cx="4297680" cy="4022725"/>
          </a:xfrm>
        </p:spPr>
        <p:txBody>
          <a:bodyPr/>
          <a:lstStyle/>
          <a:p>
            <a:r>
              <a:rPr lang="is-IS"/>
              <a:t>Almennt góðar</a:t>
            </a:r>
          </a:p>
          <a:p>
            <a:pPr lvl="1"/>
            <a:r>
              <a:rPr lang="is-IS"/>
              <a:t>Dánartíðni 1%</a:t>
            </a:r>
          </a:p>
          <a:p>
            <a:pPr>
              <a:buNone/>
            </a:pPr>
            <a:r>
              <a:rPr lang="is-IS"/>
              <a:t>		en…</a:t>
            </a:r>
          </a:p>
          <a:p>
            <a:r>
              <a:rPr lang="is-IS"/>
              <a:t>Algengasta ástæða áunnins hjartasjúkdóms</a:t>
            </a:r>
          </a:p>
          <a:p>
            <a:pPr lvl="1"/>
            <a:r>
              <a:rPr lang="is-IS"/>
              <a:t>Æðasegi, blóðþurrðardrep, myocarditis, kransæðagúlar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25988" y="2244537"/>
            <a:ext cx="4941906" cy="4022726"/>
          </a:xfrm>
        </p:spPr>
        <p:txBody>
          <a:bodyPr/>
          <a:lstStyle/>
          <a:p>
            <a:r>
              <a:rPr lang="is-IS"/>
              <a:t>Kransæðagúlar</a:t>
            </a:r>
          </a:p>
          <a:p>
            <a:pPr lvl="1"/>
            <a:r>
              <a:rPr lang="is-IS"/>
              <a:t>IVIG 20% =&gt; 4%</a:t>
            </a:r>
          </a:p>
          <a:p>
            <a:r>
              <a:rPr lang="is-IS"/>
              <a:t>Óhefðbundinn Kawasaki (incomplete)</a:t>
            </a:r>
          </a:p>
          <a:p>
            <a:pPr lvl="1"/>
            <a:r>
              <a:rPr lang="is-IS"/>
              <a:t>5 af 30 í Ólafsdóttir, 2012</a:t>
            </a:r>
          </a:p>
          <a:p>
            <a:pPr lvl="1"/>
            <a:r>
              <a:rPr lang="is-IS"/>
              <a:t>Verri horfur</a:t>
            </a:r>
          </a:p>
          <a:p>
            <a:pPr lvl="1"/>
            <a:r>
              <a:rPr lang="is-IS"/>
              <a:t>Erfiðari greining</a:t>
            </a:r>
          </a:p>
          <a:p>
            <a:pPr lvl="1"/>
            <a:r>
              <a:rPr lang="is-IS"/>
              <a:t>Ung börn</a:t>
            </a:r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Kawasaki horfur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2F4E5F-1E0C-46DF-80A8-ED675DEC4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155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IVIG</a:t>
            </a:r>
          </a:p>
          <a:p>
            <a:pPr lvl="1"/>
            <a:r>
              <a:rPr lang="is-IS"/>
              <a:t>Áhrif á skamm- og langtímahorfur</a:t>
            </a:r>
          </a:p>
          <a:p>
            <a:pPr lvl="1"/>
            <a:r>
              <a:rPr lang="is-IS"/>
              <a:t>2 gr/kg, endurtaka eftir 36 tíma pn</a:t>
            </a:r>
          </a:p>
          <a:p>
            <a:pPr lvl="1"/>
            <a:r>
              <a:rPr lang="is-IS"/>
              <a:t>80% svara fyrstu meðferð</a:t>
            </a:r>
          </a:p>
          <a:p>
            <a:pPr lvl="1"/>
            <a:r>
              <a:rPr lang="is-IS"/>
              <a:t>Áhrif á bólusetningu</a:t>
            </a:r>
          </a:p>
          <a:p>
            <a:r>
              <a:rPr lang="is-IS"/>
              <a:t>Ef svarar ekki meðferð</a:t>
            </a:r>
          </a:p>
          <a:p>
            <a:pPr lvl="1"/>
            <a:r>
              <a:rPr lang="is-IS"/>
              <a:t>Sterapúls (methylprednisolon 30 mg/kg/dag)</a:t>
            </a:r>
          </a:p>
          <a:p>
            <a:pPr lvl="1"/>
            <a:r>
              <a:rPr lang="is-IS"/>
              <a:t>TNF-alfa blokkar, calcineurin blokkar (ciclosporin, tacrolimus), rituximab, anakinra, plasmaskipti</a:t>
            </a:r>
          </a:p>
          <a:p>
            <a:r>
              <a:rPr lang="is-IS"/>
              <a:t>Acetylsalicylsýra</a:t>
            </a:r>
          </a:p>
          <a:p>
            <a:pPr lvl="1"/>
            <a:r>
              <a:rPr lang="is-IS"/>
              <a:t>Skammtur 20-25 mg/kgx4 vs 3-5 mg/kg/dag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Kawasaki - meðferð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0004F1-4078-49AE-A8C4-2F78C68DE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297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733550" y="1962150"/>
          <a:ext cx="87249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/>
              <a:t>Athuga áhættuþætti hjarta og æðasjúkdóma, blóðfitu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Kawasaki - eftirlit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0FE412-147B-48C4-A738-19294C329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ate to heaven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375820" y="1922931"/>
            <a:ext cx="4150567" cy="3992282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33391" y="669231"/>
            <a:ext cx="9155315" cy="837557"/>
          </a:xfrm>
        </p:spPr>
        <p:txBody>
          <a:bodyPr/>
          <a:lstStyle/>
          <a:p>
            <a:r>
              <a:rPr lang="is-IS"/>
              <a:t>Lykilatriði að muna eftir þessari mismunagreiningu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Content Placeholder 9" descr="road-racing-kawasaki-crash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561914" y="1944167"/>
            <a:ext cx="4297363" cy="40049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E75440-F384-4D72-8C14-979C3C7EE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09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33" y="5530501"/>
            <a:ext cx="10852030" cy="1025573"/>
          </a:xfrm>
        </p:spPr>
        <p:txBody>
          <a:bodyPr/>
          <a:lstStyle/>
          <a:p>
            <a:pPr algn="r"/>
            <a:r>
              <a:rPr lang="is-IS" cap="none"/>
              <a:t>Takk fyrir</a:t>
            </a:r>
            <a:endParaRPr lang="en-US" cap="non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B14B09-2AFC-410D-94F4-3C21C44D6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4084" y="586626"/>
            <a:ext cx="8718550" cy="838200"/>
          </a:xfrm>
        </p:spPr>
        <p:txBody>
          <a:bodyPr/>
          <a:lstStyle/>
          <a:p>
            <a:r>
              <a:rPr lang="sv-SE"/>
              <a:t>Æðabólgusjúkdómar Barna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515" y="2053088"/>
            <a:ext cx="6636949" cy="29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9819" y="1619909"/>
            <a:ext cx="2827442" cy="395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1E5529-5B81-48E7-9DFD-3CC80BD7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36803" y="1185764"/>
            <a:ext cx="4297680" cy="3058425"/>
          </a:xfrm>
        </p:spPr>
        <p:txBody>
          <a:bodyPr/>
          <a:lstStyle/>
          <a:p>
            <a:pPr>
              <a:defRPr/>
            </a:pPr>
            <a:r>
              <a:rPr lang="sv-SE" sz="2400"/>
              <a:t>Kawasaki disease</a:t>
            </a:r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endParaRPr lang="en-US" sz="240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57520" y="1185765"/>
            <a:ext cx="4297680" cy="4022726"/>
          </a:xfrm>
        </p:spPr>
        <p:txBody>
          <a:bodyPr/>
          <a:lstStyle/>
          <a:p>
            <a:r>
              <a:rPr lang="sv-SE" sz="2400"/>
              <a:t>Henoch Schönleins purpura</a:t>
            </a:r>
          </a:p>
          <a:p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75066" y="2156600"/>
            <a:ext cx="4859907" cy="2431870"/>
            <a:chOff x="1043608" y="2780928"/>
            <a:chExt cx="4392488" cy="211842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2780928"/>
              <a:ext cx="4248472" cy="1888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3419872" y="4653136"/>
              <a:ext cx="20162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/>
                <a:t>© 2015 Kawasaki Disease Canada</a:t>
              </a:r>
              <a:endParaRPr lang="sv-SE" sz="100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9110" y="2016719"/>
            <a:ext cx="23241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862639" y="5589917"/>
            <a:ext cx="652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sv-SE" sz="2400"/>
              <a:t>Aðrir æðabólgusjúkdómar sjaldséðir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7AC3E4-B74F-4396-BFA6-F790851D1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4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36803" y="1185764"/>
            <a:ext cx="4297680" cy="3058425"/>
          </a:xfrm>
        </p:spPr>
        <p:txBody>
          <a:bodyPr/>
          <a:lstStyle/>
          <a:p>
            <a:pPr>
              <a:defRPr/>
            </a:pPr>
            <a:r>
              <a:rPr lang="sv-SE" sz="2400"/>
              <a:t>Kawasaki disease</a:t>
            </a:r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pPr>
              <a:defRPr/>
            </a:pPr>
            <a:endParaRPr lang="sv-SE" sz="2400"/>
          </a:p>
          <a:p>
            <a:endParaRPr lang="en-US" sz="240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57520" y="1185765"/>
            <a:ext cx="4297680" cy="4022726"/>
          </a:xfrm>
        </p:spPr>
        <p:txBody>
          <a:bodyPr/>
          <a:lstStyle/>
          <a:p>
            <a:r>
              <a:rPr lang="sv-SE" sz="2400"/>
              <a:t>Henoch Schönleins purpura</a:t>
            </a:r>
          </a:p>
          <a:p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075066" y="2156600"/>
            <a:ext cx="4859907" cy="2431870"/>
            <a:chOff x="1043608" y="2780928"/>
            <a:chExt cx="4392488" cy="211842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2780928"/>
              <a:ext cx="4248472" cy="1888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3419872" y="4653136"/>
              <a:ext cx="201622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/>
                <a:t>© 2015 Kawasaki Disease Canada</a:t>
              </a:r>
              <a:endParaRPr lang="sv-SE" sz="100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9110" y="2016719"/>
            <a:ext cx="23241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1.lar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31025" y="2299258"/>
            <a:ext cx="4255373" cy="2988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2650" y="5382884"/>
            <a:ext cx="299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900"/>
              <a:t>Baker, Newburger, Kawasaki Disease, Circulation 2008</a:t>
            </a:r>
            <a:endParaRPr lang="en-US" sz="900" dirty="0" err="1"/>
          </a:p>
        </p:txBody>
      </p:sp>
      <p:pic>
        <p:nvPicPr>
          <p:cNvPr id="15" name="Picture 14" descr="kidne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1551" y="2532124"/>
            <a:ext cx="3113778" cy="3082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27079" y="5624423"/>
            <a:ext cx="13500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900"/>
              <a:t>www.renaldiseases.org</a:t>
            </a:r>
            <a:endParaRPr lang="en-US" sz="900" dirty="0" err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C170D6-DDF9-44AE-B86A-D5FA68D76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21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7593" y="828136"/>
            <a:ext cx="7751824" cy="51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41343" y="6038491"/>
            <a:ext cx="4750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/>
              <a:t>Kummerle-Deschner et al, Childhood vasculitis, Z Rheumatol, 2015</a:t>
            </a:r>
            <a:endParaRPr lang="en-US" sz="1200" dirty="0" err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3A88D-ECA1-4051-B6D8-050450555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7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4264" y="1058173"/>
          <a:ext cx="10160000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9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s-IS" dirty="0"/>
                        <a:t>Æðabólgur í börnum – </a:t>
                      </a:r>
                      <a:r>
                        <a:rPr lang="is-IS"/>
                        <a:t>flokkun Eular/Printo/Pres </a:t>
                      </a:r>
                      <a:r>
                        <a:rPr lang="is-IS" dirty="0"/>
                        <a:t>2008</a:t>
                      </a:r>
                      <a:endParaRPr lang="en-US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/>
                        <a:t>Stórar æðar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s-IS" dirty="0" err="1"/>
                        <a:t>Takayasus</a:t>
                      </a:r>
                      <a:r>
                        <a:rPr lang="is-IS" baseline="0" dirty="0"/>
                        <a:t> </a:t>
                      </a:r>
                      <a:r>
                        <a:rPr lang="is-IS" dirty="0"/>
                        <a:t>Arterit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/>
                        <a:t>Meðalstórar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s-IS" dirty="0" err="1"/>
                        <a:t>Polyarteritis</a:t>
                      </a:r>
                      <a:r>
                        <a:rPr lang="is-IS" dirty="0"/>
                        <a:t> </a:t>
                      </a:r>
                      <a:r>
                        <a:rPr lang="is-IS" dirty="0" err="1"/>
                        <a:t>Nodosa</a:t>
                      </a:r>
                      <a:r>
                        <a:rPr lang="is-IS" dirty="0"/>
                        <a:t> (</a:t>
                      </a:r>
                      <a:r>
                        <a:rPr lang="is-IS" dirty="0" err="1"/>
                        <a:t>systemic</a:t>
                      </a:r>
                      <a:r>
                        <a:rPr lang="is-IS" dirty="0"/>
                        <a:t>,</a:t>
                      </a:r>
                      <a:r>
                        <a:rPr lang="is-IS" baseline="0" dirty="0"/>
                        <a:t> húð)</a:t>
                      </a:r>
                    </a:p>
                    <a:p>
                      <a:r>
                        <a:rPr lang="is-IS" baseline="0" dirty="0" err="1"/>
                        <a:t>Kawasaki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/>
                        <a:t>Litlar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s-IS" dirty="0" err="1"/>
                        <a:t>Granulomatous</a:t>
                      </a:r>
                      <a:r>
                        <a:rPr lang="is-IS" dirty="0"/>
                        <a:t>: </a:t>
                      </a:r>
                    </a:p>
                    <a:p>
                      <a:pPr lvl="1"/>
                      <a:r>
                        <a:rPr lang="is-IS" dirty="0" err="1"/>
                        <a:t>Granulomatosis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with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polyangitis</a:t>
                      </a:r>
                      <a:r>
                        <a:rPr lang="is-IS" baseline="0" dirty="0"/>
                        <a:t> GPA</a:t>
                      </a:r>
                      <a:endParaRPr lang="is-IS" dirty="0"/>
                    </a:p>
                    <a:p>
                      <a:pPr lvl="1"/>
                      <a:r>
                        <a:rPr lang="is-IS" dirty="0" err="1"/>
                        <a:t>Eosinophil</a:t>
                      </a:r>
                      <a:r>
                        <a:rPr lang="is-IS" dirty="0"/>
                        <a:t> </a:t>
                      </a:r>
                      <a:r>
                        <a:rPr lang="is-IS" dirty="0" err="1"/>
                        <a:t>granulomatosis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with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polyangitis</a:t>
                      </a:r>
                      <a:r>
                        <a:rPr lang="is-IS" baseline="0" dirty="0"/>
                        <a:t> EGPA</a:t>
                      </a:r>
                      <a:endParaRPr lang="is-IS" dirty="0"/>
                    </a:p>
                    <a:p>
                      <a:r>
                        <a:rPr lang="is-IS" dirty="0"/>
                        <a:t>Ekki </a:t>
                      </a:r>
                      <a:r>
                        <a:rPr lang="is-IS" dirty="0" err="1"/>
                        <a:t>granulomatous</a:t>
                      </a:r>
                      <a:r>
                        <a:rPr lang="is-IS" dirty="0"/>
                        <a:t>: </a:t>
                      </a:r>
                    </a:p>
                    <a:p>
                      <a:pPr lvl="1"/>
                      <a:r>
                        <a:rPr lang="is-IS" dirty="0" err="1"/>
                        <a:t>Microscopic</a:t>
                      </a:r>
                      <a:r>
                        <a:rPr lang="is-IS" dirty="0"/>
                        <a:t> </a:t>
                      </a:r>
                      <a:r>
                        <a:rPr lang="is-IS" dirty="0" err="1"/>
                        <a:t>polyangitis</a:t>
                      </a:r>
                      <a:r>
                        <a:rPr lang="is-IS" dirty="0"/>
                        <a:t> MPA </a:t>
                      </a:r>
                    </a:p>
                    <a:p>
                      <a:pPr lvl="1"/>
                      <a:r>
                        <a:rPr lang="is-IS" dirty="0" err="1"/>
                        <a:t>Henoch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Schönlein</a:t>
                      </a:r>
                      <a:r>
                        <a:rPr lang="is-IS" baseline="0" dirty="0"/>
                        <a:t> Purpura</a:t>
                      </a:r>
                      <a:endParaRPr lang="is-IS" dirty="0"/>
                    </a:p>
                    <a:p>
                      <a:pPr lvl="1"/>
                      <a:r>
                        <a:rPr lang="is-IS" dirty="0" err="1"/>
                        <a:t>Leukocytoclastic</a:t>
                      </a:r>
                      <a:r>
                        <a:rPr lang="is-IS" baseline="0" dirty="0"/>
                        <a:t> skin </a:t>
                      </a:r>
                      <a:r>
                        <a:rPr lang="is-IS" baseline="0" dirty="0" err="1"/>
                        <a:t>vasulitis</a:t>
                      </a:r>
                      <a:endParaRPr lang="is-IS" baseline="0" dirty="0"/>
                    </a:p>
                    <a:p>
                      <a:pPr lvl="1"/>
                      <a:r>
                        <a:rPr lang="is-IS" baseline="0" dirty="0" err="1"/>
                        <a:t>Urticarial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hypocomplementemic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vasculitis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/>
                        <a:t>Annað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is-IS" dirty="0" err="1"/>
                        <a:t>Behcet</a:t>
                      </a:r>
                      <a:endParaRPr lang="is-IS" dirty="0"/>
                    </a:p>
                    <a:p>
                      <a:r>
                        <a:rPr lang="is-IS" dirty="0"/>
                        <a:t>Afleiddir</a:t>
                      </a:r>
                      <a:r>
                        <a:rPr lang="is-IS" baseline="0" dirty="0"/>
                        <a:t> – sýkingar, illkynja, </a:t>
                      </a:r>
                      <a:r>
                        <a:rPr lang="is-IS" baseline="0" dirty="0" err="1"/>
                        <a:t>bandvefssjkd</a:t>
                      </a:r>
                      <a:r>
                        <a:rPr lang="is-IS" baseline="0" dirty="0"/>
                        <a:t>., lyf</a:t>
                      </a:r>
                    </a:p>
                    <a:p>
                      <a:r>
                        <a:rPr lang="is-IS" baseline="0" dirty="0"/>
                        <a:t>CNS æðabólga</a:t>
                      </a:r>
                    </a:p>
                    <a:p>
                      <a:r>
                        <a:rPr lang="is-IS" baseline="0" dirty="0" err="1"/>
                        <a:t>Cogans</a:t>
                      </a:r>
                      <a:r>
                        <a:rPr lang="is-IS" baseline="0" dirty="0"/>
                        <a:t> </a:t>
                      </a:r>
                      <a:r>
                        <a:rPr lang="is-IS" baseline="0" dirty="0" err="1"/>
                        <a:t>sjkd</a:t>
                      </a:r>
                      <a:r>
                        <a:rPr lang="is-IS" baseline="0" dirty="0"/>
                        <a:t>. (augu, innra eyra)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ight Brace 3"/>
          <p:cNvSpPr/>
          <p:nvPr/>
        </p:nvSpPr>
        <p:spPr>
          <a:xfrm>
            <a:off x="7125410" y="2743200"/>
            <a:ext cx="3623067" cy="1069675"/>
          </a:xfrm>
          <a:prstGeom prst="rightBrace">
            <a:avLst>
              <a:gd name="adj1" fmla="val 5133"/>
              <a:gd name="adj2" fmla="val 44348"/>
            </a:avLst>
          </a:prstGeom>
          <a:ln w="41275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5400" b="1" dirty="0"/>
          </a:p>
        </p:txBody>
      </p:sp>
      <p:sp>
        <p:nvSpPr>
          <p:cNvPr id="34838" name="TextBox 4"/>
          <p:cNvSpPr txBox="1">
            <a:spLocks noChangeArrowheads="1"/>
          </p:cNvSpPr>
          <p:nvPr/>
        </p:nvSpPr>
        <p:spPr bwMode="auto">
          <a:xfrm>
            <a:off x="10769600" y="2892156"/>
            <a:ext cx="1422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b="1"/>
              <a:t>Tengdir ANCA</a:t>
            </a:r>
            <a:endParaRPr lang="en-US" b="1"/>
          </a:p>
        </p:txBody>
      </p:sp>
      <p:sp>
        <p:nvSpPr>
          <p:cNvPr id="7194" name="TextBox 5"/>
          <p:cNvSpPr txBox="1">
            <a:spLocks noChangeArrowheads="1"/>
          </p:cNvSpPr>
          <p:nvPr/>
        </p:nvSpPr>
        <p:spPr bwMode="auto">
          <a:xfrm>
            <a:off x="711201" y="6019800"/>
            <a:ext cx="101280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s-IS" b="1"/>
              <a:t>HSP+Kawasaki &gt;95% - Hver barnagigtlæknir greinir &lt;1 árlega af öðrum æðabólgum</a:t>
            </a:r>
            <a:endParaRPr lang="en-US" b="1"/>
          </a:p>
          <a:p>
            <a:endParaRPr lang="en-US" b="1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D24FAD-A67D-4F1A-BD3A-CD4E77FBE8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34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9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2" y="499030"/>
            <a:ext cx="8718397" cy="1094639"/>
          </a:xfrm>
        </p:spPr>
        <p:txBody>
          <a:bodyPr/>
          <a:lstStyle/>
          <a:p>
            <a:r>
              <a:rPr lang="is-IS"/>
              <a:t>Erfið greining</a:t>
            </a:r>
            <a:br>
              <a:rPr lang="is-IS"/>
            </a:br>
            <a:r>
              <a:rPr lang="is-IS" sz="1800" cap="none"/>
              <a:t>MARGVÍSLEG EINKENNI ÁSAMT SKÖRUN ÆÐABÓLGUSJÚKDÓMA </a:t>
            </a:r>
            <a:endParaRPr lang="en-US" sz="180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1733550" y="1962150"/>
          <a:ext cx="87249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6B430A-6F17-4686-98E3-68AEC5447CA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4662FB-2CB6-4847-B344-50C52147C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8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6805" y="1962150"/>
            <a:ext cx="4558912" cy="4022724"/>
          </a:xfrm>
        </p:spPr>
        <p:txBody>
          <a:bodyPr/>
          <a:lstStyle/>
          <a:p>
            <a:r>
              <a:rPr lang="is-IS"/>
              <a:t>Rétt greining</a:t>
            </a:r>
            <a:r>
              <a:rPr lang="en-US"/>
              <a:t>!</a:t>
            </a:r>
          </a:p>
          <a:p>
            <a:endParaRPr lang="is-IS"/>
          </a:p>
          <a:p>
            <a:r>
              <a:rPr lang="is-IS"/>
              <a:t>Hve alvarlegur er sjúkdómurinn</a:t>
            </a:r>
          </a:p>
          <a:p>
            <a:r>
              <a:rPr lang="is-IS"/>
              <a:t>Know the natural course of the disease</a:t>
            </a:r>
          </a:p>
          <a:p>
            <a:r>
              <a:rPr lang="is-IS"/>
              <a:t>Áhætta mót kostum meðferðar</a:t>
            </a:r>
          </a:p>
          <a:p>
            <a:r>
              <a:rPr lang="is-IS"/>
              <a:t>Virkur sjúkdómur eða afleiðingar?</a:t>
            </a:r>
          </a:p>
          <a:p>
            <a:r>
              <a:rPr lang="is-IS"/>
              <a:t>Induction, maintenance, relapse, refratory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Meðferð - Almennt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8B686-DC85-49F7-8958-D95F4047764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correct diagnosis gandh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7249" y="995082"/>
            <a:ext cx="5237971" cy="2823882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849112" y="4046444"/>
            <a:ext cx="5634677" cy="219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Anti-histamín, NSAIDS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Ónæmisbælandi lyf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Sterar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Cyclofosfamíð, mycophenolat mofetil (MMF)…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Líftæknilyf (TNF-alfa blokkar, IL-6 blokkar…)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561E88-876B-4876-9F31-2F56A45D3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04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4|0.8|0.7|0.6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2|1.5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</TotalTime>
  <Words>1341</Words>
  <Application>Microsoft Office PowerPoint</Application>
  <PresentationFormat>Widescreen</PresentationFormat>
  <Paragraphs>355</Paragraphs>
  <Slides>27</Slides>
  <Notes>23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~5778786</vt:lpstr>
      <vt:lpstr>Barnaspítali Hringsins  Æðabólgusjúkdómar barna</vt:lpstr>
      <vt:lpstr>Æðabólgusjúkdómar barna</vt:lpstr>
      <vt:lpstr>Æðabólgusjúkdómar Barna</vt:lpstr>
      <vt:lpstr>PowerPoint Presentation</vt:lpstr>
      <vt:lpstr>PowerPoint Presentation</vt:lpstr>
      <vt:lpstr>PowerPoint Presentation</vt:lpstr>
      <vt:lpstr>PowerPoint Presentation</vt:lpstr>
      <vt:lpstr>Erfið greining MARGVÍSLEG EINKENNI ÁSAMT SKÖRUN ÆÐABÓLGUSJÚKDÓMA </vt:lpstr>
      <vt:lpstr>Meðferð - Almennt</vt:lpstr>
      <vt:lpstr>Henoch Schönlein purpura</vt:lpstr>
      <vt:lpstr>Greining og rannsóknir</vt:lpstr>
      <vt:lpstr>Meingerð  Henoch Schönlein purpura</vt:lpstr>
      <vt:lpstr>Breytileiki nýgengis </vt:lpstr>
      <vt:lpstr>Henoch Schönlein purpura – Horfur og meðferð</vt:lpstr>
      <vt:lpstr>Eftirlit - horfur</vt:lpstr>
      <vt:lpstr>Greining Kawasaki</vt:lpstr>
      <vt:lpstr>Kawasaki disease</vt:lpstr>
      <vt:lpstr>Kawasaki disease</vt:lpstr>
      <vt:lpstr>Kawasaki faraldsfræði</vt:lpstr>
      <vt:lpstr>Kawasaki faraldsfræði</vt:lpstr>
      <vt:lpstr>sjúkdómsEinkenni kawasaki</vt:lpstr>
      <vt:lpstr>Blóð og þvagrannsóknir</vt:lpstr>
      <vt:lpstr>Kawasaki horfur</vt:lpstr>
      <vt:lpstr>Kawasaki - meðferð</vt:lpstr>
      <vt:lpstr>Kawasaki - eftirlit</vt:lpstr>
      <vt:lpstr>Lykilatriði að muna eftir þessari mismunagreiningu</vt:lpstr>
      <vt:lpstr>Takk fyrir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Judith Amalía Guðmundsdóttir</cp:lastModifiedBy>
  <cp:revision>398</cp:revision>
  <dcterms:created xsi:type="dcterms:W3CDTF">2014-11-04T10:06:03Z</dcterms:created>
  <dcterms:modified xsi:type="dcterms:W3CDTF">2020-09-21T10:41:30Z</dcterms:modified>
</cp:coreProperties>
</file>