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35"/>
  </p:notesMasterIdLst>
  <p:sldIdLst>
    <p:sldId id="274" r:id="rId2"/>
    <p:sldId id="285" r:id="rId3"/>
    <p:sldId id="258" r:id="rId4"/>
    <p:sldId id="260" r:id="rId5"/>
    <p:sldId id="261" r:id="rId6"/>
    <p:sldId id="262" r:id="rId7"/>
    <p:sldId id="263" r:id="rId8"/>
    <p:sldId id="264" r:id="rId9"/>
    <p:sldId id="291" r:id="rId10"/>
    <p:sldId id="297" r:id="rId11"/>
    <p:sldId id="266" r:id="rId12"/>
    <p:sldId id="267" r:id="rId13"/>
    <p:sldId id="269" r:id="rId14"/>
    <p:sldId id="270" r:id="rId15"/>
    <p:sldId id="271" r:id="rId16"/>
    <p:sldId id="275" r:id="rId17"/>
    <p:sldId id="273" r:id="rId18"/>
    <p:sldId id="276" r:id="rId19"/>
    <p:sldId id="277" r:id="rId20"/>
    <p:sldId id="278" r:id="rId21"/>
    <p:sldId id="281" r:id="rId22"/>
    <p:sldId id="282" r:id="rId23"/>
    <p:sldId id="283" r:id="rId24"/>
    <p:sldId id="284" r:id="rId25"/>
    <p:sldId id="279" r:id="rId26"/>
    <p:sldId id="298" r:id="rId27"/>
    <p:sldId id="292" r:id="rId28"/>
    <p:sldId id="287" r:id="rId29"/>
    <p:sldId id="290" r:id="rId30"/>
    <p:sldId id="293" r:id="rId31"/>
    <p:sldId id="294" r:id="rId32"/>
    <p:sldId id="268" r:id="rId33"/>
    <p:sldId id="25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00FF00"/>
    <a:srgbClr val="99FF66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605" autoAdjust="0"/>
    <p:restoredTop sz="86403" autoAdjust="0"/>
  </p:normalViewPr>
  <p:slideViewPr>
    <p:cSldViewPr snapToGrid="0">
      <p:cViewPr varScale="1">
        <p:scale>
          <a:sx n="100" d="100"/>
          <a:sy n="100" d="100"/>
        </p:scale>
        <p:origin x="-74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5182A-0CCE-4500-BB15-6FFE60E1354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51FF36-8EAD-48B8-BC50-925AE7972570}">
      <dgm:prSet/>
      <dgm:spPr/>
      <dgm:t>
        <a:bodyPr/>
        <a:lstStyle/>
        <a:p>
          <a:r>
            <a:rPr lang="is-IS"/>
            <a:t>Ungbörn hafa meðfædda getu til að stýra inntöku </a:t>
          </a:r>
          <a:endParaRPr lang="en-US"/>
        </a:p>
      </dgm:t>
    </dgm:pt>
    <dgm:pt modelId="{5CA4925D-87D7-45E2-AD07-5EA167AC9C67}" type="parTrans" cxnId="{318B6FA8-BE34-4D5F-9229-EB43967B43B6}">
      <dgm:prSet/>
      <dgm:spPr/>
      <dgm:t>
        <a:bodyPr/>
        <a:lstStyle/>
        <a:p>
          <a:endParaRPr lang="en-US"/>
        </a:p>
      </dgm:t>
    </dgm:pt>
    <dgm:pt modelId="{FD7DC6B5-4E5A-46F9-A26F-8B3116662884}" type="sibTrans" cxnId="{318B6FA8-BE34-4D5F-9229-EB43967B43B6}">
      <dgm:prSet/>
      <dgm:spPr/>
      <dgm:t>
        <a:bodyPr/>
        <a:lstStyle/>
        <a:p>
          <a:endParaRPr lang="en-US"/>
        </a:p>
      </dgm:t>
    </dgm:pt>
    <dgm:pt modelId="{40CD677F-5B54-4872-834B-728A1CD61C45}">
      <dgm:prSet/>
      <dgm:spPr/>
      <dgm:t>
        <a:bodyPr/>
        <a:lstStyle/>
        <a:p>
          <a:r>
            <a:rPr lang="is-IS"/>
            <a:t>Borða meira þegar þau fá sjaldnar að borða</a:t>
          </a:r>
          <a:endParaRPr lang="en-US"/>
        </a:p>
      </dgm:t>
    </dgm:pt>
    <dgm:pt modelId="{B0E4BD95-052D-4048-B994-2323AD4E3194}" type="parTrans" cxnId="{819A4964-ABE9-41BE-8970-C9AC7A7EA61F}">
      <dgm:prSet/>
      <dgm:spPr/>
      <dgm:t>
        <a:bodyPr/>
        <a:lstStyle/>
        <a:p>
          <a:endParaRPr lang="en-US"/>
        </a:p>
      </dgm:t>
    </dgm:pt>
    <dgm:pt modelId="{F5A3E9C0-AC7D-4B92-8265-863978BE53BE}" type="sibTrans" cxnId="{819A4964-ABE9-41BE-8970-C9AC7A7EA61F}">
      <dgm:prSet/>
      <dgm:spPr/>
      <dgm:t>
        <a:bodyPr/>
        <a:lstStyle/>
        <a:p>
          <a:endParaRPr lang="en-US"/>
        </a:p>
      </dgm:t>
    </dgm:pt>
    <dgm:pt modelId="{9458FB48-5F28-4B0B-BED5-BE73D6808D4F}">
      <dgm:prSet/>
      <dgm:spPr/>
      <dgm:t>
        <a:bodyPr/>
        <a:lstStyle/>
        <a:p>
          <a:r>
            <a:rPr lang="is-IS"/>
            <a:t>Borða minna þegar þeim er gefið oftar </a:t>
          </a:r>
          <a:endParaRPr lang="en-US"/>
        </a:p>
      </dgm:t>
    </dgm:pt>
    <dgm:pt modelId="{CDDF2A65-7CEB-4940-8B14-B8F481CFF61E}" type="parTrans" cxnId="{ACAC4832-DBA2-44B7-87F6-97D75F35D75E}">
      <dgm:prSet/>
      <dgm:spPr/>
      <dgm:t>
        <a:bodyPr/>
        <a:lstStyle/>
        <a:p>
          <a:endParaRPr lang="en-US"/>
        </a:p>
      </dgm:t>
    </dgm:pt>
    <dgm:pt modelId="{7F1B5E61-17C9-4D7B-9A17-79020ED38ACC}" type="sibTrans" cxnId="{ACAC4832-DBA2-44B7-87F6-97D75F35D75E}">
      <dgm:prSet/>
      <dgm:spPr/>
      <dgm:t>
        <a:bodyPr/>
        <a:lstStyle/>
        <a:p>
          <a:endParaRPr lang="en-US"/>
        </a:p>
      </dgm:t>
    </dgm:pt>
    <dgm:pt modelId="{D11F7D55-B521-46C6-B442-36B02EE38C5C}">
      <dgm:prSet/>
      <dgm:spPr/>
      <dgm:t>
        <a:bodyPr/>
        <a:lstStyle/>
        <a:p>
          <a:r>
            <a:rPr lang="is-IS" dirty="0"/>
            <a:t>Truflun á eðlislægri hegðun og inntöku háð hungri</a:t>
          </a:r>
          <a:endParaRPr lang="en-US" dirty="0"/>
        </a:p>
      </dgm:t>
    </dgm:pt>
    <dgm:pt modelId="{C9B5EF6A-6340-4551-AF22-5C3B4AC27E18}" type="parTrans" cxnId="{FAF01B75-2E32-4442-BE2E-069572B6078F}">
      <dgm:prSet/>
      <dgm:spPr/>
      <dgm:t>
        <a:bodyPr/>
        <a:lstStyle/>
        <a:p>
          <a:endParaRPr lang="en-US"/>
        </a:p>
      </dgm:t>
    </dgm:pt>
    <dgm:pt modelId="{85E3539F-7A15-4600-9D0B-70AF96CABC2E}" type="sibTrans" cxnId="{FAF01B75-2E32-4442-BE2E-069572B6078F}">
      <dgm:prSet/>
      <dgm:spPr/>
      <dgm:t>
        <a:bodyPr/>
        <a:lstStyle/>
        <a:p>
          <a:endParaRPr lang="en-US"/>
        </a:p>
      </dgm:t>
    </dgm:pt>
    <dgm:pt modelId="{115C6EB6-D40D-49EC-8FC5-D37464AB285E}">
      <dgm:prSet/>
      <dgm:spPr/>
      <dgm:t>
        <a:bodyPr/>
        <a:lstStyle/>
        <a:p>
          <a:r>
            <a:rPr lang="is-IS" dirty="0"/>
            <a:t>Barni er gefið of mikið að borða</a:t>
          </a:r>
          <a:endParaRPr lang="en-US" dirty="0"/>
        </a:p>
      </dgm:t>
    </dgm:pt>
    <dgm:pt modelId="{C1228584-CA69-49AE-B5BA-BF41A7C6B558}" type="parTrans" cxnId="{A903F9E4-ED0D-4674-AC1E-7266743EAD08}">
      <dgm:prSet/>
      <dgm:spPr/>
      <dgm:t>
        <a:bodyPr/>
        <a:lstStyle/>
        <a:p>
          <a:endParaRPr lang="en-US"/>
        </a:p>
      </dgm:t>
    </dgm:pt>
    <dgm:pt modelId="{798627E9-2D2F-4AD0-AFE0-14C452F376E9}" type="sibTrans" cxnId="{A903F9E4-ED0D-4674-AC1E-7266743EAD08}">
      <dgm:prSet/>
      <dgm:spPr/>
      <dgm:t>
        <a:bodyPr/>
        <a:lstStyle/>
        <a:p>
          <a:endParaRPr lang="en-US"/>
        </a:p>
      </dgm:t>
    </dgm:pt>
    <dgm:pt modelId="{80F8FF17-A228-400E-8E73-01F5D3C3CCDA}">
      <dgm:prSet/>
      <dgm:spPr/>
      <dgm:t>
        <a:bodyPr/>
        <a:lstStyle/>
        <a:p>
          <a:r>
            <a:rPr lang="is-IS" dirty="0"/>
            <a:t>Barn er svelt</a:t>
          </a:r>
          <a:endParaRPr lang="en-US" dirty="0"/>
        </a:p>
      </dgm:t>
    </dgm:pt>
    <dgm:pt modelId="{8EAF8AEF-8968-4306-BFB1-99FFAC6B1C9E}" type="parTrans" cxnId="{6E16053C-B97D-4E3B-BB55-FF2FBF3C3315}">
      <dgm:prSet/>
      <dgm:spPr/>
      <dgm:t>
        <a:bodyPr/>
        <a:lstStyle/>
        <a:p>
          <a:endParaRPr lang="en-US"/>
        </a:p>
      </dgm:t>
    </dgm:pt>
    <dgm:pt modelId="{33C66E52-FEC3-4137-8012-2EB5C8A489E7}" type="sibTrans" cxnId="{6E16053C-B97D-4E3B-BB55-FF2FBF3C3315}">
      <dgm:prSet/>
      <dgm:spPr/>
      <dgm:t>
        <a:bodyPr/>
        <a:lstStyle/>
        <a:p>
          <a:endParaRPr lang="en-US"/>
        </a:p>
      </dgm:t>
    </dgm:pt>
    <dgm:pt modelId="{90DCCC5F-5D52-47F9-B56F-B41363D7A982}">
      <dgm:prSet/>
      <dgm:spPr/>
      <dgm:t>
        <a:bodyPr/>
        <a:lstStyle/>
        <a:p>
          <a:r>
            <a:rPr lang="is-IS"/>
            <a:t>Utanaðkomandi áreiti</a:t>
          </a:r>
          <a:endParaRPr lang="en-US"/>
        </a:p>
      </dgm:t>
    </dgm:pt>
    <dgm:pt modelId="{4CEFA8E5-F505-4A90-B04A-57D280199AE2}" type="parTrans" cxnId="{26D1D2FB-F6BE-40E2-ADEC-E640F70757B7}">
      <dgm:prSet/>
      <dgm:spPr/>
      <dgm:t>
        <a:bodyPr/>
        <a:lstStyle/>
        <a:p>
          <a:endParaRPr lang="en-US"/>
        </a:p>
      </dgm:t>
    </dgm:pt>
    <dgm:pt modelId="{C199F678-0B5D-43A9-9ECA-FDB96102C2A7}" type="sibTrans" cxnId="{26D1D2FB-F6BE-40E2-ADEC-E640F70757B7}">
      <dgm:prSet/>
      <dgm:spPr/>
      <dgm:t>
        <a:bodyPr/>
        <a:lstStyle/>
        <a:p>
          <a:endParaRPr lang="en-US"/>
        </a:p>
      </dgm:t>
    </dgm:pt>
    <dgm:pt modelId="{C90A30B3-BB6F-4346-9156-B9443843F867}">
      <dgm:prSet/>
      <dgm:spPr/>
      <dgm:t>
        <a:bodyPr/>
        <a:lstStyle/>
        <a:p>
          <a:r>
            <a:rPr lang="is-IS" dirty="0"/>
            <a:t>Barn er neytt til að borða meira</a:t>
          </a:r>
          <a:endParaRPr lang="en-US" dirty="0"/>
        </a:p>
      </dgm:t>
    </dgm:pt>
    <dgm:pt modelId="{B2D2A4A9-9A63-4B7B-B012-BBFCC71F628C}" type="parTrans" cxnId="{7A3A4AF4-B6A3-4940-A0CE-7814686CCE3B}">
      <dgm:prSet/>
      <dgm:spPr/>
    </dgm:pt>
    <dgm:pt modelId="{0FF0F081-4E41-4E21-A0E4-B7A0D02EE15B}" type="sibTrans" cxnId="{7A3A4AF4-B6A3-4940-A0CE-7814686CCE3B}">
      <dgm:prSet/>
      <dgm:spPr/>
    </dgm:pt>
    <dgm:pt modelId="{67C60B62-BB9A-4A04-B5E5-9FB4F1C7CB1D}" type="pres">
      <dgm:prSet presAssocID="{FA35182A-0CCE-4500-BB15-6FFE60E135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671BCB93-DBF1-48D0-A537-A8759325D978}" type="pres">
      <dgm:prSet presAssocID="{2D51FF36-8EAD-48B8-BC50-925AE7972570}" presName="linNode" presStyleCnt="0"/>
      <dgm:spPr/>
    </dgm:pt>
    <dgm:pt modelId="{F049C2CC-8A35-46FD-977C-72D97C19EB61}" type="pres">
      <dgm:prSet presAssocID="{2D51FF36-8EAD-48B8-BC50-925AE7972570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28E012B8-56DE-42AD-B50D-DB57FB429C31}" type="pres">
      <dgm:prSet presAssocID="{2D51FF36-8EAD-48B8-BC50-925AE797257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F2123D3F-3C88-45D8-91F4-21C7BA29A8A5}" type="pres">
      <dgm:prSet presAssocID="{FD7DC6B5-4E5A-46F9-A26F-8B3116662884}" presName="sp" presStyleCnt="0"/>
      <dgm:spPr/>
    </dgm:pt>
    <dgm:pt modelId="{DFE0DC8F-D734-4BA3-BF64-8D140298BF2E}" type="pres">
      <dgm:prSet presAssocID="{D11F7D55-B521-46C6-B442-36B02EE38C5C}" presName="linNode" presStyleCnt="0"/>
      <dgm:spPr/>
    </dgm:pt>
    <dgm:pt modelId="{2F8EF831-755A-48F5-B6FF-6FB6992A7993}" type="pres">
      <dgm:prSet presAssocID="{D11F7D55-B521-46C6-B442-36B02EE38C5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E2C73ADE-301A-4ECB-B67F-B90E1F7CB029}" type="pres">
      <dgm:prSet presAssocID="{D11F7D55-B521-46C6-B442-36B02EE38C5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7A3A4AF4-B6A3-4940-A0CE-7814686CCE3B}" srcId="{D11F7D55-B521-46C6-B442-36B02EE38C5C}" destId="{C90A30B3-BB6F-4346-9156-B9443843F867}" srcOrd="1" destOrd="0" parTransId="{B2D2A4A9-9A63-4B7B-B012-BBFCC71F628C}" sibTransId="{0FF0F081-4E41-4E21-A0E4-B7A0D02EE15B}"/>
    <dgm:cxn modelId="{646762CD-6F6E-49A9-A969-94B9C5A7483C}" type="presOf" srcId="{C90A30B3-BB6F-4346-9156-B9443843F867}" destId="{E2C73ADE-301A-4ECB-B67F-B90E1F7CB029}" srcOrd="0" destOrd="1" presId="urn:microsoft.com/office/officeart/2005/8/layout/vList5"/>
    <dgm:cxn modelId="{819A4964-ABE9-41BE-8970-C9AC7A7EA61F}" srcId="{2D51FF36-8EAD-48B8-BC50-925AE7972570}" destId="{40CD677F-5B54-4872-834B-728A1CD61C45}" srcOrd="0" destOrd="0" parTransId="{B0E4BD95-052D-4048-B994-2323AD4E3194}" sibTransId="{F5A3E9C0-AC7D-4B92-8265-863978BE53BE}"/>
    <dgm:cxn modelId="{75D5BFB7-5AEF-4367-AF39-22E4094FEF5E}" type="presOf" srcId="{90DCCC5F-5D52-47F9-B56F-B41363D7A982}" destId="{E2C73ADE-301A-4ECB-B67F-B90E1F7CB029}" srcOrd="0" destOrd="3" presId="urn:microsoft.com/office/officeart/2005/8/layout/vList5"/>
    <dgm:cxn modelId="{6E16053C-B97D-4E3B-BB55-FF2FBF3C3315}" srcId="{D11F7D55-B521-46C6-B442-36B02EE38C5C}" destId="{80F8FF17-A228-400E-8E73-01F5D3C3CCDA}" srcOrd="2" destOrd="0" parTransId="{8EAF8AEF-8968-4306-BFB1-99FFAC6B1C9E}" sibTransId="{33C66E52-FEC3-4137-8012-2EB5C8A489E7}"/>
    <dgm:cxn modelId="{B7C80DF2-0109-4245-93C5-260A64B2DFCC}" type="presOf" srcId="{40CD677F-5B54-4872-834B-728A1CD61C45}" destId="{28E012B8-56DE-42AD-B50D-DB57FB429C31}" srcOrd="0" destOrd="0" presId="urn:microsoft.com/office/officeart/2005/8/layout/vList5"/>
    <dgm:cxn modelId="{318B6FA8-BE34-4D5F-9229-EB43967B43B6}" srcId="{FA35182A-0CCE-4500-BB15-6FFE60E1354C}" destId="{2D51FF36-8EAD-48B8-BC50-925AE7972570}" srcOrd="0" destOrd="0" parTransId="{5CA4925D-87D7-45E2-AD07-5EA167AC9C67}" sibTransId="{FD7DC6B5-4E5A-46F9-A26F-8B3116662884}"/>
    <dgm:cxn modelId="{EBE6DC52-A2F4-4388-AC72-DF94FECA3EA8}" type="presOf" srcId="{FA35182A-0CCE-4500-BB15-6FFE60E1354C}" destId="{67C60B62-BB9A-4A04-B5E5-9FB4F1C7CB1D}" srcOrd="0" destOrd="0" presId="urn:microsoft.com/office/officeart/2005/8/layout/vList5"/>
    <dgm:cxn modelId="{FAF01B75-2E32-4442-BE2E-069572B6078F}" srcId="{FA35182A-0CCE-4500-BB15-6FFE60E1354C}" destId="{D11F7D55-B521-46C6-B442-36B02EE38C5C}" srcOrd="1" destOrd="0" parTransId="{C9B5EF6A-6340-4551-AF22-5C3B4AC27E18}" sibTransId="{85E3539F-7A15-4600-9D0B-70AF96CABC2E}"/>
    <dgm:cxn modelId="{ACAC4832-DBA2-44B7-87F6-97D75F35D75E}" srcId="{2D51FF36-8EAD-48B8-BC50-925AE7972570}" destId="{9458FB48-5F28-4B0B-BED5-BE73D6808D4F}" srcOrd="1" destOrd="0" parTransId="{CDDF2A65-7CEB-4940-8B14-B8F481CFF61E}" sibTransId="{7F1B5E61-17C9-4D7B-9A17-79020ED38ACC}"/>
    <dgm:cxn modelId="{13B45CE5-E19E-4E26-8F9B-71632A4CAB68}" type="presOf" srcId="{9458FB48-5F28-4B0B-BED5-BE73D6808D4F}" destId="{28E012B8-56DE-42AD-B50D-DB57FB429C31}" srcOrd="0" destOrd="1" presId="urn:microsoft.com/office/officeart/2005/8/layout/vList5"/>
    <dgm:cxn modelId="{850A0670-DABD-448B-B5C1-32A488BD9325}" type="presOf" srcId="{80F8FF17-A228-400E-8E73-01F5D3C3CCDA}" destId="{E2C73ADE-301A-4ECB-B67F-B90E1F7CB029}" srcOrd="0" destOrd="2" presId="urn:microsoft.com/office/officeart/2005/8/layout/vList5"/>
    <dgm:cxn modelId="{A903F9E4-ED0D-4674-AC1E-7266743EAD08}" srcId="{D11F7D55-B521-46C6-B442-36B02EE38C5C}" destId="{115C6EB6-D40D-49EC-8FC5-D37464AB285E}" srcOrd="0" destOrd="0" parTransId="{C1228584-CA69-49AE-B5BA-BF41A7C6B558}" sibTransId="{798627E9-2D2F-4AD0-AFE0-14C452F376E9}"/>
    <dgm:cxn modelId="{1A81D957-3536-4585-B552-02BC06CEEB16}" type="presOf" srcId="{115C6EB6-D40D-49EC-8FC5-D37464AB285E}" destId="{E2C73ADE-301A-4ECB-B67F-B90E1F7CB029}" srcOrd="0" destOrd="0" presId="urn:microsoft.com/office/officeart/2005/8/layout/vList5"/>
    <dgm:cxn modelId="{134456BC-7CA5-40CC-AFED-B256312ED638}" type="presOf" srcId="{2D51FF36-8EAD-48B8-BC50-925AE7972570}" destId="{F049C2CC-8A35-46FD-977C-72D97C19EB61}" srcOrd="0" destOrd="0" presId="urn:microsoft.com/office/officeart/2005/8/layout/vList5"/>
    <dgm:cxn modelId="{57B96B6C-89C7-4E74-899D-A3DB4C63529E}" type="presOf" srcId="{D11F7D55-B521-46C6-B442-36B02EE38C5C}" destId="{2F8EF831-755A-48F5-B6FF-6FB6992A7993}" srcOrd="0" destOrd="0" presId="urn:microsoft.com/office/officeart/2005/8/layout/vList5"/>
    <dgm:cxn modelId="{26D1D2FB-F6BE-40E2-ADEC-E640F70757B7}" srcId="{D11F7D55-B521-46C6-B442-36B02EE38C5C}" destId="{90DCCC5F-5D52-47F9-B56F-B41363D7A982}" srcOrd="3" destOrd="0" parTransId="{4CEFA8E5-F505-4A90-B04A-57D280199AE2}" sibTransId="{C199F678-0B5D-43A9-9ECA-FDB96102C2A7}"/>
    <dgm:cxn modelId="{EE0E9935-1AF8-4465-952F-A188085E42C3}" type="presParOf" srcId="{67C60B62-BB9A-4A04-B5E5-9FB4F1C7CB1D}" destId="{671BCB93-DBF1-48D0-A537-A8759325D978}" srcOrd="0" destOrd="0" presId="urn:microsoft.com/office/officeart/2005/8/layout/vList5"/>
    <dgm:cxn modelId="{420E1A78-D4BD-4AD2-8368-CBEEA185C290}" type="presParOf" srcId="{671BCB93-DBF1-48D0-A537-A8759325D978}" destId="{F049C2CC-8A35-46FD-977C-72D97C19EB61}" srcOrd="0" destOrd="0" presId="urn:microsoft.com/office/officeart/2005/8/layout/vList5"/>
    <dgm:cxn modelId="{6051DCF6-4E0D-4936-9ADA-6A45AAE1CED2}" type="presParOf" srcId="{671BCB93-DBF1-48D0-A537-A8759325D978}" destId="{28E012B8-56DE-42AD-B50D-DB57FB429C31}" srcOrd="1" destOrd="0" presId="urn:microsoft.com/office/officeart/2005/8/layout/vList5"/>
    <dgm:cxn modelId="{338E6985-BE90-49D2-9872-EC8A39C97214}" type="presParOf" srcId="{67C60B62-BB9A-4A04-B5E5-9FB4F1C7CB1D}" destId="{F2123D3F-3C88-45D8-91F4-21C7BA29A8A5}" srcOrd="1" destOrd="0" presId="urn:microsoft.com/office/officeart/2005/8/layout/vList5"/>
    <dgm:cxn modelId="{59B6CC78-6F18-4273-BEFA-CBC996655900}" type="presParOf" srcId="{67C60B62-BB9A-4A04-B5E5-9FB4F1C7CB1D}" destId="{DFE0DC8F-D734-4BA3-BF64-8D140298BF2E}" srcOrd="2" destOrd="0" presId="urn:microsoft.com/office/officeart/2005/8/layout/vList5"/>
    <dgm:cxn modelId="{8D709932-964B-4159-B8F2-A9DB3F1C6627}" type="presParOf" srcId="{DFE0DC8F-D734-4BA3-BF64-8D140298BF2E}" destId="{2F8EF831-755A-48F5-B6FF-6FB6992A7993}" srcOrd="0" destOrd="0" presId="urn:microsoft.com/office/officeart/2005/8/layout/vList5"/>
    <dgm:cxn modelId="{D2E5D97E-33DF-4EC7-A1B6-BA0DC761C32C}" type="presParOf" srcId="{DFE0DC8F-D734-4BA3-BF64-8D140298BF2E}" destId="{E2C73ADE-301A-4ECB-B67F-B90E1F7CB0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03BDC6-E854-42F1-8F31-8BE9D04751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74245C-4F69-44D0-AD17-948A781C58B2}">
      <dgm:prSet/>
      <dgm:spPr/>
      <dgm:t>
        <a:bodyPr/>
        <a:lstStyle/>
        <a:p>
          <a:r>
            <a:rPr lang="is-IS"/>
            <a:t>Viðbótarhitaeiningar</a:t>
          </a:r>
          <a:endParaRPr lang="en-US"/>
        </a:p>
      </dgm:t>
    </dgm:pt>
    <dgm:pt modelId="{3FFE9590-FBFB-4241-9004-466355961072}" type="parTrans" cxnId="{CE87B77D-26F8-4EBD-B915-04E22B664BA9}">
      <dgm:prSet/>
      <dgm:spPr/>
      <dgm:t>
        <a:bodyPr/>
        <a:lstStyle/>
        <a:p>
          <a:endParaRPr lang="en-US"/>
        </a:p>
      </dgm:t>
    </dgm:pt>
    <dgm:pt modelId="{C7E9A108-31F6-410F-BA26-4891038F6C94}" type="sibTrans" cxnId="{CE87B77D-26F8-4EBD-B915-04E22B664BA9}">
      <dgm:prSet/>
      <dgm:spPr/>
      <dgm:t>
        <a:bodyPr/>
        <a:lstStyle/>
        <a:p>
          <a:endParaRPr lang="en-US"/>
        </a:p>
      </dgm:t>
    </dgm:pt>
    <dgm:pt modelId="{AAC3420D-0B87-46BA-B3D5-E6AB90018747}">
      <dgm:prSet/>
      <dgm:spPr/>
      <dgm:t>
        <a:bodyPr/>
        <a:lstStyle/>
        <a:p>
          <a:r>
            <a:rPr lang="is-IS"/>
            <a:t>Járn</a:t>
          </a:r>
          <a:endParaRPr lang="en-US"/>
        </a:p>
      </dgm:t>
    </dgm:pt>
    <dgm:pt modelId="{79D6C125-4339-4015-8825-F67ACC1C5B18}" type="parTrans" cxnId="{8CEAE100-FD0A-49A2-9B00-24EC16328B49}">
      <dgm:prSet/>
      <dgm:spPr/>
      <dgm:t>
        <a:bodyPr/>
        <a:lstStyle/>
        <a:p>
          <a:endParaRPr lang="en-US"/>
        </a:p>
      </dgm:t>
    </dgm:pt>
    <dgm:pt modelId="{18D1621B-7F29-435E-B69A-68477CAAD786}" type="sibTrans" cxnId="{8CEAE100-FD0A-49A2-9B00-24EC16328B49}">
      <dgm:prSet/>
      <dgm:spPr/>
      <dgm:t>
        <a:bodyPr/>
        <a:lstStyle/>
        <a:p>
          <a:endParaRPr lang="en-US"/>
        </a:p>
      </dgm:t>
    </dgm:pt>
    <dgm:pt modelId="{851C0625-D555-4CFF-9F5D-044265D871EB}">
      <dgm:prSet/>
      <dgm:spPr/>
      <dgm:t>
        <a:bodyPr/>
        <a:lstStyle/>
        <a:p>
          <a:r>
            <a:rPr lang="is-IS" dirty="0"/>
            <a:t>Vítamín og snefilefni</a:t>
          </a:r>
          <a:endParaRPr lang="en-US" dirty="0"/>
        </a:p>
      </dgm:t>
    </dgm:pt>
    <dgm:pt modelId="{835DC272-49F9-48B5-984D-C4B4D2A772FE}" type="parTrans" cxnId="{5DCF2782-EBBA-4C54-8C09-030D937C469A}">
      <dgm:prSet/>
      <dgm:spPr/>
      <dgm:t>
        <a:bodyPr/>
        <a:lstStyle/>
        <a:p>
          <a:endParaRPr lang="en-US"/>
        </a:p>
      </dgm:t>
    </dgm:pt>
    <dgm:pt modelId="{562CE913-010E-4932-A7C3-816D4E24AC8A}" type="sibTrans" cxnId="{5DCF2782-EBBA-4C54-8C09-030D937C469A}">
      <dgm:prSet/>
      <dgm:spPr/>
      <dgm:t>
        <a:bodyPr/>
        <a:lstStyle/>
        <a:p>
          <a:endParaRPr lang="en-US"/>
        </a:p>
      </dgm:t>
    </dgm:pt>
    <dgm:pt modelId="{0AE1099F-5304-4F3E-89DC-A3DB0F3C2734}">
      <dgm:prSet/>
      <dgm:spPr/>
      <dgm:t>
        <a:bodyPr/>
        <a:lstStyle/>
        <a:p>
          <a:r>
            <a:rPr lang="is-IS"/>
            <a:t>Undirbýr ungbarn fyrir fjölbreyttara fæði</a:t>
          </a:r>
          <a:endParaRPr lang="en-US"/>
        </a:p>
      </dgm:t>
    </dgm:pt>
    <dgm:pt modelId="{DA7422F0-E3F9-42F7-AD94-E7C9EFB9F7E4}" type="parTrans" cxnId="{E334C80A-BAAA-4583-8A6F-1C17147D68AA}">
      <dgm:prSet/>
      <dgm:spPr/>
      <dgm:t>
        <a:bodyPr/>
        <a:lstStyle/>
        <a:p>
          <a:endParaRPr lang="en-US"/>
        </a:p>
      </dgm:t>
    </dgm:pt>
    <dgm:pt modelId="{7A045F16-2F45-4B0A-B42F-D27B4CD4BB27}" type="sibTrans" cxnId="{E334C80A-BAAA-4583-8A6F-1C17147D68AA}">
      <dgm:prSet/>
      <dgm:spPr/>
      <dgm:t>
        <a:bodyPr/>
        <a:lstStyle/>
        <a:p>
          <a:endParaRPr lang="en-US"/>
        </a:p>
      </dgm:t>
    </dgm:pt>
    <dgm:pt modelId="{BF7B6D7E-AF82-44B1-B3D1-D8D0065455EB}">
      <dgm:prSet/>
      <dgm:spPr/>
      <dgm:t>
        <a:bodyPr/>
        <a:lstStyle/>
        <a:p>
          <a:r>
            <a:rPr lang="is-IS"/>
            <a:t>Fljótandi fæði → Maukfæði → Föst fæða við hæfi</a:t>
          </a:r>
          <a:endParaRPr lang="en-US"/>
        </a:p>
      </dgm:t>
    </dgm:pt>
    <dgm:pt modelId="{18F9104E-1136-4B01-B03D-6CD75B0D1D9F}" type="parTrans" cxnId="{0F891829-F077-47B1-91B8-71EFD6E13BD2}">
      <dgm:prSet/>
      <dgm:spPr/>
      <dgm:t>
        <a:bodyPr/>
        <a:lstStyle/>
        <a:p>
          <a:endParaRPr lang="en-US"/>
        </a:p>
      </dgm:t>
    </dgm:pt>
    <dgm:pt modelId="{32A0A762-6895-402B-B2F2-C52D1330D0FC}" type="sibTrans" cxnId="{0F891829-F077-47B1-91B8-71EFD6E13BD2}">
      <dgm:prSet/>
      <dgm:spPr/>
      <dgm:t>
        <a:bodyPr/>
        <a:lstStyle/>
        <a:p>
          <a:endParaRPr lang="en-US"/>
        </a:p>
      </dgm:t>
    </dgm:pt>
    <dgm:pt modelId="{BB1CCEC4-A088-4127-9EF1-D23D0BF7EE67}">
      <dgm:prSet/>
      <dgm:spPr/>
      <dgm:t>
        <a:bodyPr/>
        <a:lstStyle/>
        <a:p>
          <a:r>
            <a:rPr lang="is-IS"/>
            <a:t>Við 12 mánaða aldur kemur um helmingur orkunnar úr viðbótarnæringu</a:t>
          </a:r>
          <a:endParaRPr lang="en-US"/>
        </a:p>
      </dgm:t>
    </dgm:pt>
    <dgm:pt modelId="{57FE166F-7569-4CD6-BA3E-FA138FB7BB57}" type="parTrans" cxnId="{BB7A2880-956F-4BF6-88AA-BC2AAFABE8D8}">
      <dgm:prSet/>
      <dgm:spPr/>
      <dgm:t>
        <a:bodyPr/>
        <a:lstStyle/>
        <a:p>
          <a:endParaRPr lang="en-US"/>
        </a:p>
      </dgm:t>
    </dgm:pt>
    <dgm:pt modelId="{24E430AE-2425-4C18-887A-39FE5A33DAE7}" type="sibTrans" cxnId="{BB7A2880-956F-4BF6-88AA-BC2AAFABE8D8}">
      <dgm:prSet/>
      <dgm:spPr/>
      <dgm:t>
        <a:bodyPr/>
        <a:lstStyle/>
        <a:p>
          <a:endParaRPr lang="en-US"/>
        </a:p>
      </dgm:t>
    </dgm:pt>
    <dgm:pt modelId="{06FEF1F6-5E7C-46F0-9589-9065C04B5029}" type="pres">
      <dgm:prSet presAssocID="{AE03BDC6-E854-42F1-8F31-8BE9D04751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8C8FFE60-3808-4138-A491-08D10CFEACB5}" type="pres">
      <dgm:prSet presAssocID="{3374245C-4F69-44D0-AD17-948A781C58B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17E011CD-2F28-4368-8EC2-26D5BDA38D69}" type="pres">
      <dgm:prSet presAssocID="{C7E9A108-31F6-410F-BA26-4891038F6C94}" presName="spacer" presStyleCnt="0"/>
      <dgm:spPr/>
    </dgm:pt>
    <dgm:pt modelId="{4DD9583D-1CAA-45A9-9166-EC3530278AC8}" type="pres">
      <dgm:prSet presAssocID="{AAC3420D-0B87-46BA-B3D5-E6AB9001874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C75D6589-1777-4CDC-A37B-30BD8B1AF2C2}" type="pres">
      <dgm:prSet presAssocID="{18D1621B-7F29-435E-B69A-68477CAAD786}" presName="spacer" presStyleCnt="0"/>
      <dgm:spPr/>
    </dgm:pt>
    <dgm:pt modelId="{763BD6D4-E493-4238-A13B-03D09C93FDD9}" type="pres">
      <dgm:prSet presAssocID="{851C0625-D555-4CFF-9F5D-044265D871E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68FBB8AE-E8ED-4500-BF3F-8C367E64D924}" type="pres">
      <dgm:prSet presAssocID="{562CE913-010E-4932-A7C3-816D4E24AC8A}" presName="spacer" presStyleCnt="0"/>
      <dgm:spPr/>
    </dgm:pt>
    <dgm:pt modelId="{CDDCD0F2-DEED-44AD-9C63-ECD1442EA268}" type="pres">
      <dgm:prSet presAssocID="{0AE1099F-5304-4F3E-89DC-A3DB0F3C273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824C1E4E-63C8-4C87-BCEC-9A7FA3EC800A}" type="pres">
      <dgm:prSet presAssocID="{0AE1099F-5304-4F3E-89DC-A3DB0F3C273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C99FF8F5-3882-4DE9-9706-2CB29E5353EE}" type="pres">
      <dgm:prSet presAssocID="{BB1CCEC4-A088-4127-9EF1-D23D0BF7EE6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66210064-1324-4D46-808E-BDDDF4DC1301}" type="presOf" srcId="{BB1CCEC4-A088-4127-9EF1-D23D0BF7EE67}" destId="{C99FF8F5-3882-4DE9-9706-2CB29E5353EE}" srcOrd="0" destOrd="0" presId="urn:microsoft.com/office/officeart/2005/8/layout/vList2"/>
    <dgm:cxn modelId="{BB7A2880-956F-4BF6-88AA-BC2AAFABE8D8}" srcId="{AE03BDC6-E854-42F1-8F31-8BE9D047518D}" destId="{BB1CCEC4-A088-4127-9EF1-D23D0BF7EE67}" srcOrd="4" destOrd="0" parTransId="{57FE166F-7569-4CD6-BA3E-FA138FB7BB57}" sibTransId="{24E430AE-2425-4C18-887A-39FE5A33DAE7}"/>
    <dgm:cxn modelId="{F59EE190-EF11-431A-B056-6AA45C1815F8}" type="presOf" srcId="{851C0625-D555-4CFF-9F5D-044265D871EB}" destId="{763BD6D4-E493-4238-A13B-03D09C93FDD9}" srcOrd="0" destOrd="0" presId="urn:microsoft.com/office/officeart/2005/8/layout/vList2"/>
    <dgm:cxn modelId="{0F891829-F077-47B1-91B8-71EFD6E13BD2}" srcId="{0AE1099F-5304-4F3E-89DC-A3DB0F3C2734}" destId="{BF7B6D7E-AF82-44B1-B3D1-D8D0065455EB}" srcOrd="0" destOrd="0" parTransId="{18F9104E-1136-4B01-B03D-6CD75B0D1D9F}" sibTransId="{32A0A762-6895-402B-B2F2-C52D1330D0FC}"/>
    <dgm:cxn modelId="{D8812B97-E8E5-4C1F-8F88-E68434124BC8}" type="presOf" srcId="{BF7B6D7E-AF82-44B1-B3D1-D8D0065455EB}" destId="{824C1E4E-63C8-4C87-BCEC-9A7FA3EC800A}" srcOrd="0" destOrd="0" presId="urn:microsoft.com/office/officeart/2005/8/layout/vList2"/>
    <dgm:cxn modelId="{8CEAE100-FD0A-49A2-9B00-24EC16328B49}" srcId="{AE03BDC6-E854-42F1-8F31-8BE9D047518D}" destId="{AAC3420D-0B87-46BA-B3D5-E6AB90018747}" srcOrd="1" destOrd="0" parTransId="{79D6C125-4339-4015-8825-F67ACC1C5B18}" sibTransId="{18D1621B-7F29-435E-B69A-68477CAAD786}"/>
    <dgm:cxn modelId="{D198741F-6F76-4DC4-B219-B8C83BD1C6C1}" type="presOf" srcId="{AAC3420D-0B87-46BA-B3D5-E6AB90018747}" destId="{4DD9583D-1CAA-45A9-9166-EC3530278AC8}" srcOrd="0" destOrd="0" presId="urn:microsoft.com/office/officeart/2005/8/layout/vList2"/>
    <dgm:cxn modelId="{1C66194B-3D0E-47D5-BEC8-373F7938C45D}" type="presOf" srcId="{0AE1099F-5304-4F3E-89DC-A3DB0F3C2734}" destId="{CDDCD0F2-DEED-44AD-9C63-ECD1442EA268}" srcOrd="0" destOrd="0" presId="urn:microsoft.com/office/officeart/2005/8/layout/vList2"/>
    <dgm:cxn modelId="{E334C80A-BAAA-4583-8A6F-1C17147D68AA}" srcId="{AE03BDC6-E854-42F1-8F31-8BE9D047518D}" destId="{0AE1099F-5304-4F3E-89DC-A3DB0F3C2734}" srcOrd="3" destOrd="0" parTransId="{DA7422F0-E3F9-42F7-AD94-E7C9EFB9F7E4}" sibTransId="{7A045F16-2F45-4B0A-B42F-D27B4CD4BB27}"/>
    <dgm:cxn modelId="{84FF1E27-764B-4C42-B4B7-9A20CBD9150B}" type="presOf" srcId="{AE03BDC6-E854-42F1-8F31-8BE9D047518D}" destId="{06FEF1F6-5E7C-46F0-9589-9065C04B5029}" srcOrd="0" destOrd="0" presId="urn:microsoft.com/office/officeart/2005/8/layout/vList2"/>
    <dgm:cxn modelId="{14093F05-175D-4F87-AABC-ACC6DF750063}" type="presOf" srcId="{3374245C-4F69-44D0-AD17-948A781C58B2}" destId="{8C8FFE60-3808-4138-A491-08D10CFEACB5}" srcOrd="0" destOrd="0" presId="urn:microsoft.com/office/officeart/2005/8/layout/vList2"/>
    <dgm:cxn modelId="{5DCF2782-EBBA-4C54-8C09-030D937C469A}" srcId="{AE03BDC6-E854-42F1-8F31-8BE9D047518D}" destId="{851C0625-D555-4CFF-9F5D-044265D871EB}" srcOrd="2" destOrd="0" parTransId="{835DC272-49F9-48B5-984D-C4B4D2A772FE}" sibTransId="{562CE913-010E-4932-A7C3-816D4E24AC8A}"/>
    <dgm:cxn modelId="{CE87B77D-26F8-4EBD-B915-04E22B664BA9}" srcId="{AE03BDC6-E854-42F1-8F31-8BE9D047518D}" destId="{3374245C-4F69-44D0-AD17-948A781C58B2}" srcOrd="0" destOrd="0" parTransId="{3FFE9590-FBFB-4241-9004-466355961072}" sibTransId="{C7E9A108-31F6-410F-BA26-4891038F6C94}"/>
    <dgm:cxn modelId="{395E0D73-CBFB-43A9-9E4B-F9D4E43EB87F}" type="presParOf" srcId="{06FEF1F6-5E7C-46F0-9589-9065C04B5029}" destId="{8C8FFE60-3808-4138-A491-08D10CFEACB5}" srcOrd="0" destOrd="0" presId="urn:microsoft.com/office/officeart/2005/8/layout/vList2"/>
    <dgm:cxn modelId="{135AB38F-9C54-4379-A335-37B13BF4CC69}" type="presParOf" srcId="{06FEF1F6-5E7C-46F0-9589-9065C04B5029}" destId="{17E011CD-2F28-4368-8EC2-26D5BDA38D69}" srcOrd="1" destOrd="0" presId="urn:microsoft.com/office/officeart/2005/8/layout/vList2"/>
    <dgm:cxn modelId="{689B3A10-20EB-47E5-A668-839F75578985}" type="presParOf" srcId="{06FEF1F6-5E7C-46F0-9589-9065C04B5029}" destId="{4DD9583D-1CAA-45A9-9166-EC3530278AC8}" srcOrd="2" destOrd="0" presId="urn:microsoft.com/office/officeart/2005/8/layout/vList2"/>
    <dgm:cxn modelId="{A86A0C73-0732-48DF-9FCA-E748B6B1218E}" type="presParOf" srcId="{06FEF1F6-5E7C-46F0-9589-9065C04B5029}" destId="{C75D6589-1777-4CDC-A37B-30BD8B1AF2C2}" srcOrd="3" destOrd="0" presId="urn:microsoft.com/office/officeart/2005/8/layout/vList2"/>
    <dgm:cxn modelId="{951CB4EE-1366-4B54-ABAD-0FDFD1529C35}" type="presParOf" srcId="{06FEF1F6-5E7C-46F0-9589-9065C04B5029}" destId="{763BD6D4-E493-4238-A13B-03D09C93FDD9}" srcOrd="4" destOrd="0" presId="urn:microsoft.com/office/officeart/2005/8/layout/vList2"/>
    <dgm:cxn modelId="{5C41DEAC-4FEC-499F-AF69-EF857CDF1146}" type="presParOf" srcId="{06FEF1F6-5E7C-46F0-9589-9065C04B5029}" destId="{68FBB8AE-E8ED-4500-BF3F-8C367E64D924}" srcOrd="5" destOrd="0" presId="urn:microsoft.com/office/officeart/2005/8/layout/vList2"/>
    <dgm:cxn modelId="{3C0904C6-46A9-4513-BA41-786DCE3E3956}" type="presParOf" srcId="{06FEF1F6-5E7C-46F0-9589-9065C04B5029}" destId="{CDDCD0F2-DEED-44AD-9C63-ECD1442EA268}" srcOrd="6" destOrd="0" presId="urn:microsoft.com/office/officeart/2005/8/layout/vList2"/>
    <dgm:cxn modelId="{512B2605-FA09-465D-8581-586CD3CBB36F}" type="presParOf" srcId="{06FEF1F6-5E7C-46F0-9589-9065C04B5029}" destId="{824C1E4E-63C8-4C87-BCEC-9A7FA3EC800A}" srcOrd="7" destOrd="0" presId="urn:microsoft.com/office/officeart/2005/8/layout/vList2"/>
    <dgm:cxn modelId="{243B3799-17D1-421D-9271-8867FDE546F2}" type="presParOf" srcId="{06FEF1F6-5E7C-46F0-9589-9065C04B5029}" destId="{C99FF8F5-3882-4DE9-9706-2CB29E5353E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49A64E-5343-4DE1-8B80-5ACF6C1DF2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E727FE-354C-4B0F-937E-5DAEDE6CFB38}">
      <dgm:prSet/>
      <dgm:spPr/>
      <dgm:t>
        <a:bodyPr/>
        <a:lstStyle/>
        <a:p>
          <a:r>
            <a:rPr lang="is-IS"/>
            <a:t>Næringarþörf</a:t>
          </a:r>
          <a:endParaRPr lang="en-US"/>
        </a:p>
      </dgm:t>
    </dgm:pt>
    <dgm:pt modelId="{7523EA74-7965-45D8-A5BB-F461DEF6FB05}" type="parTrans" cxnId="{9D1B628E-4DEE-4592-9E83-719BC67DA0CB}">
      <dgm:prSet/>
      <dgm:spPr/>
      <dgm:t>
        <a:bodyPr/>
        <a:lstStyle/>
        <a:p>
          <a:endParaRPr lang="en-US"/>
        </a:p>
      </dgm:t>
    </dgm:pt>
    <dgm:pt modelId="{FA30AC35-0B4E-4D06-ABDE-6C80D67F059A}" type="sibTrans" cxnId="{9D1B628E-4DEE-4592-9E83-719BC67DA0CB}">
      <dgm:prSet/>
      <dgm:spPr/>
      <dgm:t>
        <a:bodyPr/>
        <a:lstStyle/>
        <a:p>
          <a:endParaRPr lang="en-US"/>
        </a:p>
      </dgm:t>
    </dgm:pt>
    <dgm:pt modelId="{845BE908-E0EE-4CB7-AD8A-E983BF30E770}">
      <dgm:prSet custT="1"/>
      <dgm:spPr/>
      <dgm:t>
        <a:bodyPr/>
        <a:lstStyle/>
        <a:p>
          <a:r>
            <a:rPr lang="is-IS" sz="2200" baseline="0" dirty="0"/>
            <a:t>Hraust ungbörn tvöfalda fæðingarþyngd við 4 mánaða aldur</a:t>
          </a:r>
          <a:endParaRPr lang="en-US" sz="2200" baseline="0" dirty="0"/>
        </a:p>
      </dgm:t>
    </dgm:pt>
    <dgm:pt modelId="{57116BBF-E03C-4DE2-B385-904DBC471BF9}" type="parTrans" cxnId="{C1C75D7F-6540-4D19-95A8-24484F14DD4B}">
      <dgm:prSet/>
      <dgm:spPr/>
      <dgm:t>
        <a:bodyPr/>
        <a:lstStyle/>
        <a:p>
          <a:endParaRPr lang="en-US"/>
        </a:p>
      </dgm:t>
    </dgm:pt>
    <dgm:pt modelId="{F367D84E-80BD-4FD1-ABFD-F46F4B5F09F3}" type="sibTrans" cxnId="{C1C75D7F-6540-4D19-95A8-24484F14DD4B}">
      <dgm:prSet/>
      <dgm:spPr/>
      <dgm:t>
        <a:bodyPr/>
        <a:lstStyle/>
        <a:p>
          <a:endParaRPr lang="en-US"/>
        </a:p>
      </dgm:t>
    </dgm:pt>
    <dgm:pt modelId="{B2981742-F21E-4B28-8770-839F231B0369}">
      <dgm:prSet custT="1"/>
      <dgm:spPr/>
      <dgm:t>
        <a:bodyPr/>
        <a:lstStyle/>
        <a:p>
          <a:r>
            <a:rPr lang="is-IS" sz="2200" baseline="0" dirty="0"/>
            <a:t>Viðbótarnæring verður nauðsynleg eftir 6 mánaða aldur</a:t>
          </a:r>
          <a:endParaRPr lang="en-US" sz="2200" baseline="0" dirty="0"/>
        </a:p>
      </dgm:t>
    </dgm:pt>
    <dgm:pt modelId="{D39B966F-D308-42F3-BA43-B96DE0D99A84}" type="parTrans" cxnId="{EE48AF07-45EF-4957-8392-ABDECDE5238C}">
      <dgm:prSet/>
      <dgm:spPr/>
      <dgm:t>
        <a:bodyPr/>
        <a:lstStyle/>
        <a:p>
          <a:endParaRPr lang="en-US"/>
        </a:p>
      </dgm:t>
    </dgm:pt>
    <dgm:pt modelId="{A7EB75C4-005C-435D-B3D8-154435AB2BF0}" type="sibTrans" cxnId="{EE48AF07-45EF-4957-8392-ABDECDE5238C}">
      <dgm:prSet/>
      <dgm:spPr/>
      <dgm:t>
        <a:bodyPr/>
        <a:lstStyle/>
        <a:p>
          <a:endParaRPr lang="en-US"/>
        </a:p>
      </dgm:t>
    </dgm:pt>
    <dgm:pt modelId="{667654B1-3C1B-496D-BD46-B695EA26CCCC}">
      <dgm:prSet custT="1"/>
      <dgm:spPr/>
      <dgm:t>
        <a:bodyPr/>
        <a:lstStyle/>
        <a:p>
          <a:r>
            <a:rPr lang="is-IS" sz="2200" baseline="0" dirty="0"/>
            <a:t>Brjóstamjólk uppfyllir ekki næringarþörf  barna yfir 6 mánaða aldri</a:t>
          </a:r>
          <a:endParaRPr lang="en-US" sz="2200" baseline="0" dirty="0"/>
        </a:p>
      </dgm:t>
    </dgm:pt>
    <dgm:pt modelId="{C1490575-C572-43CB-AE00-43095FAAAE2C}" type="parTrans" cxnId="{C15EE610-1D31-4CA3-9980-C508CC231732}">
      <dgm:prSet/>
      <dgm:spPr/>
      <dgm:t>
        <a:bodyPr/>
        <a:lstStyle/>
        <a:p>
          <a:endParaRPr lang="en-US"/>
        </a:p>
      </dgm:t>
    </dgm:pt>
    <dgm:pt modelId="{CEB80FBB-3842-4455-95E7-83071ED5751F}" type="sibTrans" cxnId="{C15EE610-1D31-4CA3-9980-C508CC231732}">
      <dgm:prSet/>
      <dgm:spPr/>
      <dgm:t>
        <a:bodyPr/>
        <a:lstStyle/>
        <a:p>
          <a:endParaRPr lang="en-US"/>
        </a:p>
      </dgm:t>
    </dgm:pt>
    <dgm:pt modelId="{EAE167B5-270F-431F-AAD3-0357016BDEEF}">
      <dgm:prSet/>
      <dgm:spPr/>
      <dgm:t>
        <a:bodyPr/>
        <a:lstStyle/>
        <a:p>
          <a:r>
            <a:rPr lang="is-IS"/>
            <a:t>Þroski</a:t>
          </a:r>
          <a:endParaRPr lang="en-US"/>
        </a:p>
      </dgm:t>
    </dgm:pt>
    <dgm:pt modelId="{5D6A06DB-A669-4605-ABCD-13D05DBEB68C}" type="parTrans" cxnId="{A1C669C4-E45E-4546-A183-8F3427343A55}">
      <dgm:prSet/>
      <dgm:spPr/>
      <dgm:t>
        <a:bodyPr/>
        <a:lstStyle/>
        <a:p>
          <a:endParaRPr lang="en-US"/>
        </a:p>
      </dgm:t>
    </dgm:pt>
    <dgm:pt modelId="{97EC81FD-D537-45CB-9E7C-CCFBA748AF96}" type="sibTrans" cxnId="{A1C669C4-E45E-4546-A183-8F3427343A55}">
      <dgm:prSet/>
      <dgm:spPr/>
      <dgm:t>
        <a:bodyPr/>
        <a:lstStyle/>
        <a:p>
          <a:endParaRPr lang="en-US"/>
        </a:p>
      </dgm:t>
    </dgm:pt>
    <dgm:pt modelId="{AF8DA5E2-4855-4F11-9080-128CDCD02305}">
      <dgm:prSet custT="1"/>
      <dgm:spPr/>
      <dgm:t>
        <a:bodyPr/>
        <a:lstStyle/>
        <a:p>
          <a:r>
            <a:rPr lang="is-IS" sz="2200" baseline="0" dirty="0"/>
            <a:t>Barnið getur setið upprétt með stuðningi </a:t>
          </a:r>
          <a:endParaRPr lang="en-US" sz="2200" baseline="0" dirty="0"/>
        </a:p>
      </dgm:t>
    </dgm:pt>
    <dgm:pt modelId="{7308E87A-2499-4D47-85F1-5360021137A4}" type="parTrans" cxnId="{A055E24E-D629-48D9-9C7A-02656A6CD99E}">
      <dgm:prSet/>
      <dgm:spPr/>
      <dgm:t>
        <a:bodyPr/>
        <a:lstStyle/>
        <a:p>
          <a:endParaRPr lang="en-US"/>
        </a:p>
      </dgm:t>
    </dgm:pt>
    <dgm:pt modelId="{2D4677E3-53B9-429A-AD1B-4C604861FAAA}" type="sibTrans" cxnId="{A055E24E-D629-48D9-9C7A-02656A6CD99E}">
      <dgm:prSet/>
      <dgm:spPr/>
      <dgm:t>
        <a:bodyPr/>
        <a:lstStyle/>
        <a:p>
          <a:endParaRPr lang="en-US"/>
        </a:p>
      </dgm:t>
    </dgm:pt>
    <dgm:pt modelId="{38185D25-5937-4132-89CB-F981C525B02C}">
      <dgm:prSet custT="1"/>
      <dgm:spPr/>
      <dgm:t>
        <a:bodyPr/>
        <a:lstStyle/>
        <a:p>
          <a:r>
            <a:rPr lang="is-IS" sz="2200" baseline="0" dirty="0"/>
            <a:t>Barnið heldur höfði vel</a:t>
          </a:r>
          <a:endParaRPr lang="en-US" sz="2200" baseline="0" dirty="0"/>
        </a:p>
      </dgm:t>
    </dgm:pt>
    <dgm:pt modelId="{B1DBCE84-68A8-4082-9FA2-D9D15E24D896}" type="parTrans" cxnId="{30B00AEF-589F-4B59-857A-D64B43483C63}">
      <dgm:prSet/>
      <dgm:spPr/>
      <dgm:t>
        <a:bodyPr/>
        <a:lstStyle/>
        <a:p>
          <a:endParaRPr lang="en-US"/>
        </a:p>
      </dgm:t>
    </dgm:pt>
    <dgm:pt modelId="{28B4136A-579D-41D9-B1B8-29E2AB0AB18D}" type="sibTrans" cxnId="{30B00AEF-589F-4B59-857A-D64B43483C63}">
      <dgm:prSet/>
      <dgm:spPr/>
      <dgm:t>
        <a:bodyPr/>
        <a:lstStyle/>
        <a:p>
          <a:endParaRPr lang="en-US"/>
        </a:p>
      </dgm:t>
    </dgm:pt>
    <dgm:pt modelId="{8B7FB28E-FF25-4F3F-9A34-3F89F87A8C3D}">
      <dgm:prSet/>
      <dgm:spPr/>
      <dgm:t>
        <a:bodyPr/>
        <a:lstStyle/>
        <a:p>
          <a:r>
            <a:rPr lang="is-IS" dirty="0"/>
            <a:t>Aldur einn og sér er ekki hæfilegt viðmið</a:t>
          </a:r>
          <a:endParaRPr lang="en-US" dirty="0"/>
        </a:p>
      </dgm:t>
    </dgm:pt>
    <dgm:pt modelId="{02541A68-C3A5-486E-99FD-127A78A0C144}" type="parTrans" cxnId="{B1140178-9759-4CBA-859F-25CCD7D48D46}">
      <dgm:prSet/>
      <dgm:spPr/>
      <dgm:t>
        <a:bodyPr/>
        <a:lstStyle/>
        <a:p>
          <a:endParaRPr lang="en-US"/>
        </a:p>
      </dgm:t>
    </dgm:pt>
    <dgm:pt modelId="{B5C5B7E8-8423-4AD1-98EF-B22B1824C614}" type="sibTrans" cxnId="{B1140178-9759-4CBA-859F-25CCD7D48D46}">
      <dgm:prSet/>
      <dgm:spPr/>
      <dgm:t>
        <a:bodyPr/>
        <a:lstStyle/>
        <a:p>
          <a:endParaRPr lang="en-US"/>
        </a:p>
      </dgm:t>
    </dgm:pt>
    <dgm:pt modelId="{BEB70731-5FE5-461F-ABC2-C7AF45AE964E}">
      <dgm:prSet custT="1"/>
      <dgm:spPr/>
      <dgm:t>
        <a:bodyPr/>
        <a:lstStyle/>
        <a:p>
          <a:r>
            <a:rPr lang="is-IS" sz="2000" dirty="0" err="1"/>
            <a:t>Fyrirburar</a:t>
          </a:r>
          <a:endParaRPr lang="en-US" sz="2000" dirty="0"/>
        </a:p>
      </dgm:t>
    </dgm:pt>
    <dgm:pt modelId="{8AD24452-CFD8-47FF-BAFB-EC787D60D915}" type="parTrans" cxnId="{1162A26E-DDB6-4F1E-8528-DB5A19A843C7}">
      <dgm:prSet/>
      <dgm:spPr/>
      <dgm:t>
        <a:bodyPr/>
        <a:lstStyle/>
        <a:p>
          <a:endParaRPr lang="en-US"/>
        </a:p>
      </dgm:t>
    </dgm:pt>
    <dgm:pt modelId="{30E1A799-1870-42CB-AE6B-CA883EFF7D84}" type="sibTrans" cxnId="{1162A26E-DDB6-4F1E-8528-DB5A19A843C7}">
      <dgm:prSet/>
      <dgm:spPr/>
      <dgm:t>
        <a:bodyPr/>
        <a:lstStyle/>
        <a:p>
          <a:endParaRPr lang="en-US"/>
        </a:p>
      </dgm:t>
    </dgm:pt>
    <dgm:pt modelId="{4EA659D9-FA5F-48F2-9BF2-AFDCEA31D078}">
      <dgm:prSet custT="1"/>
      <dgm:spPr/>
      <dgm:t>
        <a:bodyPr/>
        <a:lstStyle/>
        <a:p>
          <a:r>
            <a:rPr lang="is-IS" sz="2000" dirty="0"/>
            <a:t>Ráðlagt að byrja við 13 vikna leiðréttan aldur</a:t>
          </a:r>
          <a:endParaRPr lang="en-US" sz="2000" dirty="0"/>
        </a:p>
      </dgm:t>
    </dgm:pt>
    <dgm:pt modelId="{00E7B253-2983-45D3-B251-45346BBA6C1A}" type="parTrans" cxnId="{D38547D7-0F91-4D85-9A3B-ACC95FF08D8C}">
      <dgm:prSet/>
      <dgm:spPr/>
      <dgm:t>
        <a:bodyPr/>
        <a:lstStyle/>
        <a:p>
          <a:endParaRPr lang="en-US"/>
        </a:p>
      </dgm:t>
    </dgm:pt>
    <dgm:pt modelId="{A7E0A7FA-6F99-4E70-ACB3-610DD10E992D}" type="sibTrans" cxnId="{D38547D7-0F91-4D85-9A3B-ACC95FF08D8C}">
      <dgm:prSet/>
      <dgm:spPr/>
      <dgm:t>
        <a:bodyPr/>
        <a:lstStyle/>
        <a:p>
          <a:endParaRPr lang="en-US"/>
        </a:p>
      </dgm:t>
    </dgm:pt>
    <dgm:pt modelId="{1BE96C79-6556-4A63-8E19-05CC747D8FE6}">
      <dgm:prSet custT="1"/>
      <dgm:spPr/>
      <dgm:t>
        <a:bodyPr/>
        <a:lstStyle/>
        <a:p>
          <a:r>
            <a:rPr lang="is-IS" sz="2200" baseline="0" dirty="0"/>
            <a:t>Börn geta almennt fengið viðbótarnæringu við 4</a:t>
          </a:r>
          <a:r>
            <a:rPr lang="en-US" sz="2200" baseline="0" dirty="0"/>
            <a:t>-6</a:t>
          </a:r>
          <a:r>
            <a:rPr lang="is-IS" sz="2200" baseline="0" dirty="0"/>
            <a:t> mánaða aldur</a:t>
          </a:r>
          <a:endParaRPr lang="en-US" sz="2200" baseline="0" dirty="0"/>
        </a:p>
      </dgm:t>
    </dgm:pt>
    <dgm:pt modelId="{90D2B139-6B25-4B2C-BB6A-469D81A9E087}" type="parTrans" cxnId="{FC755DBE-9CAD-4FED-B625-41A92E96101C}">
      <dgm:prSet/>
      <dgm:spPr/>
    </dgm:pt>
    <dgm:pt modelId="{51665CD7-F267-4A90-9CD1-0C73A1BBFB53}" type="sibTrans" cxnId="{FC755DBE-9CAD-4FED-B625-41A92E96101C}">
      <dgm:prSet/>
      <dgm:spPr/>
    </dgm:pt>
    <dgm:pt modelId="{0A6F9DD0-B6EE-429E-8773-6E066878159F}" type="pres">
      <dgm:prSet presAssocID="{E749A64E-5343-4DE1-8B80-5ACF6C1DF2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B493379B-886D-48BD-9231-158575AF9DA8}" type="pres">
      <dgm:prSet presAssocID="{82E727FE-354C-4B0F-937E-5DAEDE6CFB3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AF1473E9-7426-409F-AFCE-D411D9892A2F}" type="pres">
      <dgm:prSet presAssocID="{82E727FE-354C-4B0F-937E-5DAEDE6CFB38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F25A3122-848C-4DA7-B4D6-B79EC3825BDF}" type="pres">
      <dgm:prSet presAssocID="{EAE167B5-270F-431F-AAD3-0357016BDE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0D1A6911-63F4-4A2A-8EF0-B3A5AEC66B3E}" type="pres">
      <dgm:prSet presAssocID="{EAE167B5-270F-431F-AAD3-0357016BDEE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9EE68F87-56D1-429C-99AC-5DAC6B93CC34}" type="pres">
      <dgm:prSet presAssocID="{8B7FB28E-FF25-4F3F-9A34-3F89F87A8C3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BFFA1147-4573-48CA-A94E-3A05CBEDC836}" type="pres">
      <dgm:prSet presAssocID="{8B7FB28E-FF25-4F3F-9A34-3F89F87A8C3D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FC755DBE-9CAD-4FED-B625-41A92E96101C}" srcId="{82E727FE-354C-4B0F-937E-5DAEDE6CFB38}" destId="{1BE96C79-6556-4A63-8E19-05CC747D8FE6}" srcOrd="1" destOrd="0" parTransId="{90D2B139-6B25-4B2C-BB6A-469D81A9E087}" sibTransId="{51665CD7-F267-4A90-9CD1-0C73A1BBFB53}"/>
    <dgm:cxn modelId="{B1140178-9759-4CBA-859F-25CCD7D48D46}" srcId="{E749A64E-5343-4DE1-8B80-5ACF6C1DF2EE}" destId="{8B7FB28E-FF25-4F3F-9A34-3F89F87A8C3D}" srcOrd="2" destOrd="0" parTransId="{02541A68-C3A5-486E-99FD-127A78A0C144}" sibTransId="{B5C5B7E8-8423-4AD1-98EF-B22B1824C614}"/>
    <dgm:cxn modelId="{C15EE610-1D31-4CA3-9980-C508CC231732}" srcId="{82E727FE-354C-4B0F-937E-5DAEDE6CFB38}" destId="{667654B1-3C1B-496D-BD46-B695EA26CCCC}" srcOrd="3" destOrd="0" parTransId="{C1490575-C572-43CB-AE00-43095FAAAE2C}" sibTransId="{CEB80FBB-3842-4455-95E7-83071ED5751F}"/>
    <dgm:cxn modelId="{70619E5D-F0DE-450B-9B77-D69705FF299A}" type="presOf" srcId="{1BE96C79-6556-4A63-8E19-05CC747D8FE6}" destId="{AF1473E9-7426-409F-AFCE-D411D9892A2F}" srcOrd="0" destOrd="1" presId="urn:microsoft.com/office/officeart/2005/8/layout/vList2"/>
    <dgm:cxn modelId="{A1C669C4-E45E-4546-A183-8F3427343A55}" srcId="{E749A64E-5343-4DE1-8B80-5ACF6C1DF2EE}" destId="{EAE167B5-270F-431F-AAD3-0357016BDEEF}" srcOrd="1" destOrd="0" parTransId="{5D6A06DB-A669-4605-ABCD-13D05DBEB68C}" sibTransId="{97EC81FD-D537-45CB-9E7C-CCFBA748AF96}"/>
    <dgm:cxn modelId="{8A3E868B-312C-471D-AE56-C2704B370127}" type="presOf" srcId="{E749A64E-5343-4DE1-8B80-5ACF6C1DF2EE}" destId="{0A6F9DD0-B6EE-429E-8773-6E066878159F}" srcOrd="0" destOrd="0" presId="urn:microsoft.com/office/officeart/2005/8/layout/vList2"/>
    <dgm:cxn modelId="{85829459-20E9-48EE-B8D3-1A1A90CADFEB}" type="presOf" srcId="{845BE908-E0EE-4CB7-AD8A-E983BF30E770}" destId="{AF1473E9-7426-409F-AFCE-D411D9892A2F}" srcOrd="0" destOrd="0" presId="urn:microsoft.com/office/officeart/2005/8/layout/vList2"/>
    <dgm:cxn modelId="{7A43B12B-59AE-444A-A946-00665A9413A7}" type="presOf" srcId="{BEB70731-5FE5-461F-ABC2-C7AF45AE964E}" destId="{BFFA1147-4573-48CA-A94E-3A05CBEDC836}" srcOrd="0" destOrd="0" presId="urn:microsoft.com/office/officeart/2005/8/layout/vList2"/>
    <dgm:cxn modelId="{30B00AEF-589F-4B59-857A-D64B43483C63}" srcId="{EAE167B5-270F-431F-AAD3-0357016BDEEF}" destId="{38185D25-5937-4132-89CB-F981C525B02C}" srcOrd="1" destOrd="0" parTransId="{B1DBCE84-68A8-4082-9FA2-D9D15E24D896}" sibTransId="{28B4136A-579D-41D9-B1B8-29E2AB0AB18D}"/>
    <dgm:cxn modelId="{D38547D7-0F91-4D85-9A3B-ACC95FF08D8C}" srcId="{BEB70731-5FE5-461F-ABC2-C7AF45AE964E}" destId="{4EA659D9-FA5F-48F2-9BF2-AFDCEA31D078}" srcOrd="0" destOrd="0" parTransId="{00E7B253-2983-45D3-B251-45346BBA6C1A}" sibTransId="{A7E0A7FA-6F99-4E70-ACB3-610DD10E992D}"/>
    <dgm:cxn modelId="{E83815D1-1F9A-41D8-B223-4CA145149A00}" type="presOf" srcId="{B2981742-F21E-4B28-8770-839F231B0369}" destId="{AF1473E9-7426-409F-AFCE-D411D9892A2F}" srcOrd="0" destOrd="2" presId="urn:microsoft.com/office/officeart/2005/8/layout/vList2"/>
    <dgm:cxn modelId="{EE48AF07-45EF-4957-8392-ABDECDE5238C}" srcId="{82E727FE-354C-4B0F-937E-5DAEDE6CFB38}" destId="{B2981742-F21E-4B28-8770-839F231B0369}" srcOrd="2" destOrd="0" parTransId="{D39B966F-D308-42F3-BA43-B96DE0D99A84}" sibTransId="{A7EB75C4-005C-435D-B3D8-154435AB2BF0}"/>
    <dgm:cxn modelId="{72997D08-BC32-4812-AFFA-F4542EBCB451}" type="presOf" srcId="{82E727FE-354C-4B0F-937E-5DAEDE6CFB38}" destId="{B493379B-886D-48BD-9231-158575AF9DA8}" srcOrd="0" destOrd="0" presId="urn:microsoft.com/office/officeart/2005/8/layout/vList2"/>
    <dgm:cxn modelId="{C1C75D7F-6540-4D19-95A8-24484F14DD4B}" srcId="{82E727FE-354C-4B0F-937E-5DAEDE6CFB38}" destId="{845BE908-E0EE-4CB7-AD8A-E983BF30E770}" srcOrd="0" destOrd="0" parTransId="{57116BBF-E03C-4DE2-B385-904DBC471BF9}" sibTransId="{F367D84E-80BD-4FD1-ABFD-F46F4B5F09F3}"/>
    <dgm:cxn modelId="{9D1B628E-4DEE-4592-9E83-719BC67DA0CB}" srcId="{E749A64E-5343-4DE1-8B80-5ACF6C1DF2EE}" destId="{82E727FE-354C-4B0F-937E-5DAEDE6CFB38}" srcOrd="0" destOrd="0" parTransId="{7523EA74-7965-45D8-A5BB-F461DEF6FB05}" sibTransId="{FA30AC35-0B4E-4D06-ABDE-6C80D67F059A}"/>
    <dgm:cxn modelId="{AC2DB4A2-C1AA-406F-8049-15238AB1D78C}" type="presOf" srcId="{667654B1-3C1B-496D-BD46-B695EA26CCCC}" destId="{AF1473E9-7426-409F-AFCE-D411D9892A2F}" srcOrd="0" destOrd="3" presId="urn:microsoft.com/office/officeart/2005/8/layout/vList2"/>
    <dgm:cxn modelId="{0291ED15-2152-4C7D-8005-BF95D3F0E2B6}" type="presOf" srcId="{4EA659D9-FA5F-48F2-9BF2-AFDCEA31D078}" destId="{BFFA1147-4573-48CA-A94E-3A05CBEDC836}" srcOrd="0" destOrd="1" presId="urn:microsoft.com/office/officeart/2005/8/layout/vList2"/>
    <dgm:cxn modelId="{E2049B01-A6CC-434C-854B-BC1C41C57424}" type="presOf" srcId="{38185D25-5937-4132-89CB-F981C525B02C}" destId="{0D1A6911-63F4-4A2A-8EF0-B3A5AEC66B3E}" srcOrd="0" destOrd="1" presId="urn:microsoft.com/office/officeart/2005/8/layout/vList2"/>
    <dgm:cxn modelId="{A055E24E-D629-48D9-9C7A-02656A6CD99E}" srcId="{EAE167B5-270F-431F-AAD3-0357016BDEEF}" destId="{AF8DA5E2-4855-4F11-9080-128CDCD02305}" srcOrd="0" destOrd="0" parTransId="{7308E87A-2499-4D47-85F1-5360021137A4}" sibTransId="{2D4677E3-53B9-429A-AD1B-4C604861FAAA}"/>
    <dgm:cxn modelId="{E60CF7E2-8B9D-4E3A-96C2-AF781EB291FA}" type="presOf" srcId="{8B7FB28E-FF25-4F3F-9A34-3F89F87A8C3D}" destId="{9EE68F87-56D1-429C-99AC-5DAC6B93CC34}" srcOrd="0" destOrd="0" presId="urn:microsoft.com/office/officeart/2005/8/layout/vList2"/>
    <dgm:cxn modelId="{1162A26E-DDB6-4F1E-8528-DB5A19A843C7}" srcId="{8B7FB28E-FF25-4F3F-9A34-3F89F87A8C3D}" destId="{BEB70731-5FE5-461F-ABC2-C7AF45AE964E}" srcOrd="0" destOrd="0" parTransId="{8AD24452-CFD8-47FF-BAFB-EC787D60D915}" sibTransId="{30E1A799-1870-42CB-AE6B-CA883EFF7D84}"/>
    <dgm:cxn modelId="{DD5794B1-F615-45FF-8FC3-3500011F5306}" type="presOf" srcId="{AF8DA5E2-4855-4F11-9080-128CDCD02305}" destId="{0D1A6911-63F4-4A2A-8EF0-B3A5AEC66B3E}" srcOrd="0" destOrd="0" presId="urn:microsoft.com/office/officeart/2005/8/layout/vList2"/>
    <dgm:cxn modelId="{52740BB3-80D4-4968-BF01-65240AB7FA93}" type="presOf" srcId="{EAE167B5-270F-431F-AAD3-0357016BDEEF}" destId="{F25A3122-848C-4DA7-B4D6-B79EC3825BDF}" srcOrd="0" destOrd="0" presId="urn:microsoft.com/office/officeart/2005/8/layout/vList2"/>
    <dgm:cxn modelId="{5AD145FC-35CE-46C2-8F4E-EBFE31DC3F64}" type="presParOf" srcId="{0A6F9DD0-B6EE-429E-8773-6E066878159F}" destId="{B493379B-886D-48BD-9231-158575AF9DA8}" srcOrd="0" destOrd="0" presId="urn:microsoft.com/office/officeart/2005/8/layout/vList2"/>
    <dgm:cxn modelId="{76E92C54-C13B-4A2E-9B70-38F7095DB811}" type="presParOf" srcId="{0A6F9DD0-B6EE-429E-8773-6E066878159F}" destId="{AF1473E9-7426-409F-AFCE-D411D9892A2F}" srcOrd="1" destOrd="0" presId="urn:microsoft.com/office/officeart/2005/8/layout/vList2"/>
    <dgm:cxn modelId="{5EDCA89F-0FA4-4098-8749-433EBE0C793C}" type="presParOf" srcId="{0A6F9DD0-B6EE-429E-8773-6E066878159F}" destId="{F25A3122-848C-4DA7-B4D6-B79EC3825BDF}" srcOrd="2" destOrd="0" presId="urn:microsoft.com/office/officeart/2005/8/layout/vList2"/>
    <dgm:cxn modelId="{2FF229F8-4A95-4C39-B0FB-65781AF87ED4}" type="presParOf" srcId="{0A6F9DD0-B6EE-429E-8773-6E066878159F}" destId="{0D1A6911-63F4-4A2A-8EF0-B3A5AEC66B3E}" srcOrd="3" destOrd="0" presId="urn:microsoft.com/office/officeart/2005/8/layout/vList2"/>
    <dgm:cxn modelId="{529A390B-126F-41E2-AA6C-BCEE1A19DADB}" type="presParOf" srcId="{0A6F9DD0-B6EE-429E-8773-6E066878159F}" destId="{9EE68F87-56D1-429C-99AC-5DAC6B93CC34}" srcOrd="4" destOrd="0" presId="urn:microsoft.com/office/officeart/2005/8/layout/vList2"/>
    <dgm:cxn modelId="{D55A7F04-F18B-4479-9CFE-F4CFAF506082}" type="presParOf" srcId="{0A6F9DD0-B6EE-429E-8773-6E066878159F}" destId="{BFFA1147-4573-48CA-A94E-3A05CBEDC83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1C3576-F8A4-414D-973B-21927A6B62F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E317051-1684-4D95-ACD8-DF6D8C6DAEDC}">
      <dgm:prSet/>
      <dgm:spPr/>
      <dgm:t>
        <a:bodyPr/>
        <a:lstStyle/>
        <a:p>
          <a:r>
            <a:rPr lang="en-US" dirty="0" err="1"/>
            <a:t>Barnið</a:t>
          </a:r>
          <a:r>
            <a:rPr lang="en-US" dirty="0"/>
            <a:t> </a:t>
          </a:r>
          <a:r>
            <a:rPr lang="en-US" dirty="0" err="1"/>
            <a:t>getur</a:t>
          </a:r>
          <a:r>
            <a:rPr lang="en-US" dirty="0"/>
            <a:t> </a:t>
          </a:r>
          <a:r>
            <a:rPr lang="en-US" dirty="0" err="1"/>
            <a:t>reist</a:t>
          </a:r>
          <a:r>
            <a:rPr lang="en-US" dirty="0"/>
            <a:t> sig </a:t>
          </a:r>
          <a:r>
            <a:rPr lang="en-US" dirty="0" err="1"/>
            <a:t>upp</a:t>
          </a:r>
          <a:r>
            <a:rPr lang="en-US" dirty="0"/>
            <a:t> á </a:t>
          </a:r>
          <a:r>
            <a:rPr lang="en-US" dirty="0" err="1"/>
            <a:t>útrétta</a:t>
          </a:r>
          <a:r>
            <a:rPr lang="en-US" dirty="0"/>
            <a:t> </a:t>
          </a:r>
          <a:r>
            <a:rPr lang="en-US" dirty="0" err="1"/>
            <a:t>handleggi</a:t>
          </a:r>
          <a:r>
            <a:rPr lang="en-US" dirty="0"/>
            <a:t> </a:t>
          </a:r>
          <a:r>
            <a:rPr lang="en-US" dirty="0" err="1"/>
            <a:t>þegar</a:t>
          </a:r>
          <a:r>
            <a:rPr lang="en-US" dirty="0"/>
            <a:t> </a:t>
          </a:r>
          <a:r>
            <a:rPr lang="en-US" dirty="0" err="1"/>
            <a:t>það</a:t>
          </a:r>
          <a:r>
            <a:rPr lang="en-US" dirty="0"/>
            <a:t> </a:t>
          </a:r>
          <a:r>
            <a:rPr lang="en-US" dirty="0" err="1"/>
            <a:t>liggur</a:t>
          </a:r>
          <a:r>
            <a:rPr lang="en-US" dirty="0"/>
            <a:t> á </a:t>
          </a:r>
          <a:r>
            <a:rPr lang="en-US" dirty="0" err="1"/>
            <a:t>grúfu</a:t>
          </a:r>
          <a:endParaRPr lang="en-US" dirty="0"/>
        </a:p>
      </dgm:t>
    </dgm:pt>
    <dgm:pt modelId="{7702D713-4164-4F99-A940-A10B3D7BF6C7}" type="parTrans" cxnId="{51094327-C537-43B4-B042-45A255EAB23D}">
      <dgm:prSet/>
      <dgm:spPr/>
      <dgm:t>
        <a:bodyPr/>
        <a:lstStyle/>
        <a:p>
          <a:endParaRPr lang="en-US"/>
        </a:p>
      </dgm:t>
    </dgm:pt>
    <dgm:pt modelId="{16CFC246-C71C-4556-90C4-5D3B6CCCDD42}" type="sibTrans" cxnId="{51094327-C537-43B4-B042-45A255EAB23D}">
      <dgm:prSet/>
      <dgm:spPr/>
      <dgm:t>
        <a:bodyPr/>
        <a:lstStyle/>
        <a:p>
          <a:endParaRPr lang="en-US"/>
        </a:p>
      </dgm:t>
    </dgm:pt>
    <dgm:pt modelId="{178581D0-1F20-4C40-8CCF-C6434AC68420}">
      <dgm:prSet/>
      <dgm:spPr/>
      <dgm:t>
        <a:bodyPr/>
        <a:lstStyle/>
        <a:p>
          <a:r>
            <a:rPr lang="en-US"/>
            <a:t>Barnið getur fært maukfæði aftur í kok og kyngt</a:t>
          </a:r>
        </a:p>
      </dgm:t>
    </dgm:pt>
    <dgm:pt modelId="{7E1AC5ED-AD37-4912-A405-6C4B036E5CE1}" type="parTrans" cxnId="{B235E9D3-51BC-4BB5-A393-8B26E280CF9A}">
      <dgm:prSet/>
      <dgm:spPr/>
      <dgm:t>
        <a:bodyPr/>
        <a:lstStyle/>
        <a:p>
          <a:endParaRPr lang="en-US"/>
        </a:p>
      </dgm:t>
    </dgm:pt>
    <dgm:pt modelId="{E1DF4C45-13DD-40EE-BD2E-E8848F3AB7F2}" type="sibTrans" cxnId="{B235E9D3-51BC-4BB5-A393-8B26E280CF9A}">
      <dgm:prSet/>
      <dgm:spPr/>
      <dgm:t>
        <a:bodyPr/>
        <a:lstStyle/>
        <a:p>
          <a:endParaRPr lang="en-US"/>
        </a:p>
      </dgm:t>
    </dgm:pt>
    <dgm:pt modelId="{62F30150-84FE-4320-89AE-1342EDA085DA}">
      <dgm:prSet/>
      <dgm:spPr/>
      <dgm:t>
        <a:bodyPr/>
        <a:lstStyle/>
        <a:p>
          <a:r>
            <a:rPr lang="en-US"/>
            <a:t>Barnið þrýstir ekki lengur tungu á móti skeið (extrusion reflex)</a:t>
          </a:r>
        </a:p>
      </dgm:t>
    </dgm:pt>
    <dgm:pt modelId="{88846C47-572E-4F1F-A066-5A2FE39FFEB0}" type="parTrans" cxnId="{DBC0AB6F-0900-40C4-B418-E7C93D937B13}">
      <dgm:prSet/>
      <dgm:spPr/>
      <dgm:t>
        <a:bodyPr/>
        <a:lstStyle/>
        <a:p>
          <a:endParaRPr lang="en-US"/>
        </a:p>
      </dgm:t>
    </dgm:pt>
    <dgm:pt modelId="{12690E04-14ED-4C72-BB1B-D877A04B529B}" type="sibTrans" cxnId="{DBC0AB6F-0900-40C4-B418-E7C93D937B13}">
      <dgm:prSet/>
      <dgm:spPr/>
      <dgm:t>
        <a:bodyPr/>
        <a:lstStyle/>
        <a:p>
          <a:endParaRPr lang="en-US"/>
        </a:p>
      </dgm:t>
    </dgm:pt>
    <dgm:pt modelId="{C9CF35C3-85E3-45EE-ADA6-47C3621C6A9C}">
      <dgm:prSet/>
      <dgm:spPr/>
      <dgm:t>
        <a:bodyPr/>
        <a:lstStyle/>
        <a:p>
          <a:r>
            <a:rPr lang="en-US"/>
            <a:t>Barn færir hendur og leikföng í munn</a:t>
          </a:r>
        </a:p>
      </dgm:t>
    </dgm:pt>
    <dgm:pt modelId="{85C0075B-C627-4C97-8592-187C5B157ABF}" type="parTrans" cxnId="{7CC3F500-F6D8-46B4-B7E1-C19073332FAF}">
      <dgm:prSet/>
      <dgm:spPr/>
      <dgm:t>
        <a:bodyPr/>
        <a:lstStyle/>
        <a:p>
          <a:endParaRPr lang="en-US"/>
        </a:p>
      </dgm:t>
    </dgm:pt>
    <dgm:pt modelId="{8C214A60-B0DF-4AD2-9C1E-F700473ABD01}" type="sibTrans" cxnId="{7CC3F500-F6D8-46B4-B7E1-C19073332FAF}">
      <dgm:prSet/>
      <dgm:spPr/>
      <dgm:t>
        <a:bodyPr/>
        <a:lstStyle/>
        <a:p>
          <a:endParaRPr lang="en-US"/>
        </a:p>
      </dgm:t>
    </dgm:pt>
    <dgm:pt modelId="{7E5C7DA9-DDB1-4F2D-BB45-34324CE4AA47}">
      <dgm:prSet/>
      <dgm:spPr/>
      <dgm:t>
        <a:bodyPr/>
        <a:lstStyle/>
        <a:p>
          <a:r>
            <a:rPr lang="en-US"/>
            <a:t>Barnið getur gefið til kynna hungur og seddu</a:t>
          </a:r>
        </a:p>
      </dgm:t>
    </dgm:pt>
    <dgm:pt modelId="{1512E3A2-82F3-47C3-9EE2-69F116A55847}" type="parTrans" cxnId="{D3382EEF-A5EA-434E-AC05-AD6F023E42B4}">
      <dgm:prSet/>
      <dgm:spPr/>
      <dgm:t>
        <a:bodyPr/>
        <a:lstStyle/>
        <a:p>
          <a:endParaRPr lang="en-US"/>
        </a:p>
      </dgm:t>
    </dgm:pt>
    <dgm:pt modelId="{373C2398-D848-41C2-A624-AD031D721A5C}" type="sibTrans" cxnId="{D3382EEF-A5EA-434E-AC05-AD6F023E42B4}">
      <dgm:prSet/>
      <dgm:spPr/>
      <dgm:t>
        <a:bodyPr/>
        <a:lstStyle/>
        <a:p>
          <a:endParaRPr lang="en-US"/>
        </a:p>
      </dgm:t>
    </dgm:pt>
    <dgm:pt modelId="{29FDD9A8-275F-4959-BA02-F6C56E76CC12}">
      <dgm:prSet/>
      <dgm:spPr/>
      <dgm:t>
        <a:bodyPr/>
        <a:lstStyle/>
        <a:p>
          <a:r>
            <a:rPr lang="en-US"/>
            <a:t>Aukinn þroska þarf til að borða fasta fæðu með vissri áferð</a:t>
          </a:r>
        </a:p>
      </dgm:t>
    </dgm:pt>
    <dgm:pt modelId="{71609939-14AF-463F-A16D-5BCBBA053582}" type="parTrans" cxnId="{898C31B5-ADB3-43CA-B5E9-A0E5DB572FD0}">
      <dgm:prSet/>
      <dgm:spPr/>
      <dgm:t>
        <a:bodyPr/>
        <a:lstStyle/>
        <a:p>
          <a:endParaRPr lang="en-US"/>
        </a:p>
      </dgm:t>
    </dgm:pt>
    <dgm:pt modelId="{80905E26-AE41-41DE-B191-354ADC9FD1F6}" type="sibTrans" cxnId="{898C31B5-ADB3-43CA-B5E9-A0E5DB572FD0}">
      <dgm:prSet/>
      <dgm:spPr/>
      <dgm:t>
        <a:bodyPr/>
        <a:lstStyle/>
        <a:p>
          <a:endParaRPr lang="en-US"/>
        </a:p>
      </dgm:t>
    </dgm:pt>
    <dgm:pt modelId="{A6B31F75-EA2F-4A0E-9757-94E744DCD2FF}" type="pres">
      <dgm:prSet presAssocID="{B11C3576-F8A4-414D-973B-21927A6B62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C7290785-E8DC-4F6A-B130-F65CB799AAD4}" type="pres">
      <dgm:prSet presAssocID="{DE317051-1684-4D95-ACD8-DF6D8C6DAED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04E5FD1A-3DDF-4808-B4E3-C765E476AC45}" type="pres">
      <dgm:prSet presAssocID="{16CFC246-C71C-4556-90C4-5D3B6CCCDD42}" presName="spacer" presStyleCnt="0"/>
      <dgm:spPr/>
    </dgm:pt>
    <dgm:pt modelId="{A2FE95C0-9CF5-4EFB-B7AA-FDADC57ACB43}" type="pres">
      <dgm:prSet presAssocID="{178581D0-1F20-4C40-8CCF-C6434AC6842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A97CA826-CA10-4F72-BAA6-7A5D3E017A40}" type="pres">
      <dgm:prSet presAssocID="{E1DF4C45-13DD-40EE-BD2E-E8848F3AB7F2}" presName="spacer" presStyleCnt="0"/>
      <dgm:spPr/>
    </dgm:pt>
    <dgm:pt modelId="{BB7EE0A5-3680-4A97-9385-57908A1AB2A8}" type="pres">
      <dgm:prSet presAssocID="{62F30150-84FE-4320-89AE-1342EDA085D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384BA9A9-B398-4F7B-8FBB-0DF8727132FA}" type="pres">
      <dgm:prSet presAssocID="{12690E04-14ED-4C72-BB1B-D877A04B529B}" presName="spacer" presStyleCnt="0"/>
      <dgm:spPr/>
    </dgm:pt>
    <dgm:pt modelId="{786FA97A-91BD-4928-8E36-A8E9A43F8739}" type="pres">
      <dgm:prSet presAssocID="{C9CF35C3-85E3-45EE-ADA6-47C3621C6A9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823B3171-7E97-46E6-9099-762A4751B240}" type="pres">
      <dgm:prSet presAssocID="{8C214A60-B0DF-4AD2-9C1E-F700473ABD01}" presName="spacer" presStyleCnt="0"/>
      <dgm:spPr/>
    </dgm:pt>
    <dgm:pt modelId="{C75DB236-3251-4A4F-A93A-42FF3690E5B0}" type="pres">
      <dgm:prSet presAssocID="{7E5C7DA9-DDB1-4F2D-BB45-34324CE4AA4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8165F6FF-F906-4067-910E-57496C3CF206}" type="pres">
      <dgm:prSet presAssocID="{373C2398-D848-41C2-A624-AD031D721A5C}" presName="spacer" presStyleCnt="0"/>
      <dgm:spPr/>
    </dgm:pt>
    <dgm:pt modelId="{9BA05C67-399A-422D-B9D7-483DD7BB7F2B}" type="pres">
      <dgm:prSet presAssocID="{29FDD9A8-275F-4959-BA02-F6C56E76CC1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3DAD07E7-A99E-479B-B8CB-20F5B1A03866}" type="presOf" srcId="{62F30150-84FE-4320-89AE-1342EDA085DA}" destId="{BB7EE0A5-3680-4A97-9385-57908A1AB2A8}" srcOrd="0" destOrd="0" presId="urn:microsoft.com/office/officeart/2005/8/layout/vList2"/>
    <dgm:cxn modelId="{DBC0AB6F-0900-40C4-B418-E7C93D937B13}" srcId="{B11C3576-F8A4-414D-973B-21927A6B62FF}" destId="{62F30150-84FE-4320-89AE-1342EDA085DA}" srcOrd="2" destOrd="0" parTransId="{88846C47-572E-4F1F-A066-5A2FE39FFEB0}" sibTransId="{12690E04-14ED-4C72-BB1B-D877A04B529B}"/>
    <dgm:cxn modelId="{AD432A03-7DB1-432A-BA53-4F8F0553515B}" type="presOf" srcId="{178581D0-1F20-4C40-8CCF-C6434AC68420}" destId="{A2FE95C0-9CF5-4EFB-B7AA-FDADC57ACB43}" srcOrd="0" destOrd="0" presId="urn:microsoft.com/office/officeart/2005/8/layout/vList2"/>
    <dgm:cxn modelId="{734FCEB7-9D44-4367-8979-3C028EBF3E2B}" type="presOf" srcId="{B11C3576-F8A4-414D-973B-21927A6B62FF}" destId="{A6B31F75-EA2F-4A0E-9757-94E744DCD2FF}" srcOrd="0" destOrd="0" presId="urn:microsoft.com/office/officeart/2005/8/layout/vList2"/>
    <dgm:cxn modelId="{898C31B5-ADB3-43CA-B5E9-A0E5DB572FD0}" srcId="{B11C3576-F8A4-414D-973B-21927A6B62FF}" destId="{29FDD9A8-275F-4959-BA02-F6C56E76CC12}" srcOrd="5" destOrd="0" parTransId="{71609939-14AF-463F-A16D-5BCBBA053582}" sibTransId="{80905E26-AE41-41DE-B191-354ADC9FD1F6}"/>
    <dgm:cxn modelId="{B235E9D3-51BC-4BB5-A393-8B26E280CF9A}" srcId="{B11C3576-F8A4-414D-973B-21927A6B62FF}" destId="{178581D0-1F20-4C40-8CCF-C6434AC68420}" srcOrd="1" destOrd="0" parTransId="{7E1AC5ED-AD37-4912-A405-6C4B036E5CE1}" sibTransId="{E1DF4C45-13DD-40EE-BD2E-E8848F3AB7F2}"/>
    <dgm:cxn modelId="{C73EB383-A354-47A7-9C0D-92145212F14B}" type="presOf" srcId="{C9CF35C3-85E3-45EE-ADA6-47C3621C6A9C}" destId="{786FA97A-91BD-4928-8E36-A8E9A43F8739}" srcOrd="0" destOrd="0" presId="urn:microsoft.com/office/officeart/2005/8/layout/vList2"/>
    <dgm:cxn modelId="{7CC3F500-F6D8-46B4-B7E1-C19073332FAF}" srcId="{B11C3576-F8A4-414D-973B-21927A6B62FF}" destId="{C9CF35C3-85E3-45EE-ADA6-47C3621C6A9C}" srcOrd="3" destOrd="0" parTransId="{85C0075B-C627-4C97-8592-187C5B157ABF}" sibTransId="{8C214A60-B0DF-4AD2-9C1E-F700473ABD01}"/>
    <dgm:cxn modelId="{51094327-C537-43B4-B042-45A255EAB23D}" srcId="{B11C3576-F8A4-414D-973B-21927A6B62FF}" destId="{DE317051-1684-4D95-ACD8-DF6D8C6DAEDC}" srcOrd="0" destOrd="0" parTransId="{7702D713-4164-4F99-A940-A10B3D7BF6C7}" sibTransId="{16CFC246-C71C-4556-90C4-5D3B6CCCDD42}"/>
    <dgm:cxn modelId="{E67B0643-452C-4A13-B322-4F934E558885}" type="presOf" srcId="{DE317051-1684-4D95-ACD8-DF6D8C6DAEDC}" destId="{C7290785-E8DC-4F6A-B130-F65CB799AAD4}" srcOrd="0" destOrd="0" presId="urn:microsoft.com/office/officeart/2005/8/layout/vList2"/>
    <dgm:cxn modelId="{E20565F1-6FCA-4CF9-9480-7FCD94997982}" type="presOf" srcId="{7E5C7DA9-DDB1-4F2D-BB45-34324CE4AA47}" destId="{C75DB236-3251-4A4F-A93A-42FF3690E5B0}" srcOrd="0" destOrd="0" presId="urn:microsoft.com/office/officeart/2005/8/layout/vList2"/>
    <dgm:cxn modelId="{D3382EEF-A5EA-434E-AC05-AD6F023E42B4}" srcId="{B11C3576-F8A4-414D-973B-21927A6B62FF}" destId="{7E5C7DA9-DDB1-4F2D-BB45-34324CE4AA47}" srcOrd="4" destOrd="0" parTransId="{1512E3A2-82F3-47C3-9EE2-69F116A55847}" sibTransId="{373C2398-D848-41C2-A624-AD031D721A5C}"/>
    <dgm:cxn modelId="{90FB685B-46B6-4B67-A97A-10C7BA39D382}" type="presOf" srcId="{29FDD9A8-275F-4959-BA02-F6C56E76CC12}" destId="{9BA05C67-399A-422D-B9D7-483DD7BB7F2B}" srcOrd="0" destOrd="0" presId="urn:microsoft.com/office/officeart/2005/8/layout/vList2"/>
    <dgm:cxn modelId="{A22CE83D-4ABE-4B69-B52B-F8B425F9661D}" type="presParOf" srcId="{A6B31F75-EA2F-4A0E-9757-94E744DCD2FF}" destId="{C7290785-E8DC-4F6A-B130-F65CB799AAD4}" srcOrd="0" destOrd="0" presId="urn:microsoft.com/office/officeart/2005/8/layout/vList2"/>
    <dgm:cxn modelId="{F96F8BA1-7483-40BD-A1E4-532DA2AD0A60}" type="presParOf" srcId="{A6B31F75-EA2F-4A0E-9757-94E744DCD2FF}" destId="{04E5FD1A-3DDF-4808-B4E3-C765E476AC45}" srcOrd="1" destOrd="0" presId="urn:microsoft.com/office/officeart/2005/8/layout/vList2"/>
    <dgm:cxn modelId="{DEF6FADC-9366-4B59-A5F9-22F3A43F1E82}" type="presParOf" srcId="{A6B31F75-EA2F-4A0E-9757-94E744DCD2FF}" destId="{A2FE95C0-9CF5-4EFB-B7AA-FDADC57ACB43}" srcOrd="2" destOrd="0" presId="urn:microsoft.com/office/officeart/2005/8/layout/vList2"/>
    <dgm:cxn modelId="{1FCB8C85-AC70-454E-A08B-2271A49F2032}" type="presParOf" srcId="{A6B31F75-EA2F-4A0E-9757-94E744DCD2FF}" destId="{A97CA826-CA10-4F72-BAA6-7A5D3E017A40}" srcOrd="3" destOrd="0" presId="urn:microsoft.com/office/officeart/2005/8/layout/vList2"/>
    <dgm:cxn modelId="{9D01FC22-B6C8-4F51-9A03-D4577A729C31}" type="presParOf" srcId="{A6B31F75-EA2F-4A0E-9757-94E744DCD2FF}" destId="{BB7EE0A5-3680-4A97-9385-57908A1AB2A8}" srcOrd="4" destOrd="0" presId="urn:microsoft.com/office/officeart/2005/8/layout/vList2"/>
    <dgm:cxn modelId="{E275B0A4-7E4E-4419-9A55-588DEB08EA0B}" type="presParOf" srcId="{A6B31F75-EA2F-4A0E-9757-94E744DCD2FF}" destId="{384BA9A9-B398-4F7B-8FBB-0DF8727132FA}" srcOrd="5" destOrd="0" presId="urn:microsoft.com/office/officeart/2005/8/layout/vList2"/>
    <dgm:cxn modelId="{11D13DB7-2073-4EBF-BFAF-083418A46A02}" type="presParOf" srcId="{A6B31F75-EA2F-4A0E-9757-94E744DCD2FF}" destId="{786FA97A-91BD-4928-8E36-A8E9A43F8739}" srcOrd="6" destOrd="0" presId="urn:microsoft.com/office/officeart/2005/8/layout/vList2"/>
    <dgm:cxn modelId="{65E6854B-BF9D-45FF-B99A-04AE50E2BDD1}" type="presParOf" srcId="{A6B31F75-EA2F-4A0E-9757-94E744DCD2FF}" destId="{823B3171-7E97-46E6-9099-762A4751B240}" srcOrd="7" destOrd="0" presId="urn:microsoft.com/office/officeart/2005/8/layout/vList2"/>
    <dgm:cxn modelId="{4E802D04-98C8-41D9-8902-5F675661B4F6}" type="presParOf" srcId="{A6B31F75-EA2F-4A0E-9757-94E744DCD2FF}" destId="{C75DB236-3251-4A4F-A93A-42FF3690E5B0}" srcOrd="8" destOrd="0" presId="urn:microsoft.com/office/officeart/2005/8/layout/vList2"/>
    <dgm:cxn modelId="{F15B0AC3-AC8D-412E-BB00-BE31B6D7044A}" type="presParOf" srcId="{A6B31F75-EA2F-4A0E-9757-94E744DCD2FF}" destId="{8165F6FF-F906-4067-910E-57496C3CF206}" srcOrd="9" destOrd="0" presId="urn:microsoft.com/office/officeart/2005/8/layout/vList2"/>
    <dgm:cxn modelId="{E32A415C-47B4-4C51-B87C-8F2D39A1FC76}" type="presParOf" srcId="{A6B31F75-EA2F-4A0E-9757-94E744DCD2FF}" destId="{9BA05C67-399A-422D-B9D7-483DD7BB7F2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B6377D-EA4D-4E4A-9693-C1C272CC3EC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A184F29-FA26-413E-BC40-E8BFEB4FC53D}">
      <dgm:prSet/>
      <dgm:spPr/>
      <dgm:t>
        <a:bodyPr/>
        <a:lstStyle/>
        <a:p>
          <a:r>
            <a:rPr lang="is-IS"/>
            <a:t>Móðurmjólk eða ungbarnaformúla eftir upphaf fastrar fæðu</a:t>
          </a:r>
          <a:endParaRPr lang="en-US"/>
        </a:p>
      </dgm:t>
    </dgm:pt>
    <dgm:pt modelId="{7AC64385-0E16-4541-B43C-DD9173F56493}" type="parTrans" cxnId="{FA20BEBE-AAD2-429D-A492-BCFB61263D57}">
      <dgm:prSet/>
      <dgm:spPr/>
      <dgm:t>
        <a:bodyPr/>
        <a:lstStyle/>
        <a:p>
          <a:endParaRPr lang="en-US"/>
        </a:p>
      </dgm:t>
    </dgm:pt>
    <dgm:pt modelId="{7B9541EB-F61B-44A9-8EBA-F7011234245D}" type="sibTrans" cxnId="{FA20BEBE-AAD2-429D-A492-BCFB61263D57}">
      <dgm:prSet/>
      <dgm:spPr/>
      <dgm:t>
        <a:bodyPr/>
        <a:lstStyle/>
        <a:p>
          <a:endParaRPr lang="en-US"/>
        </a:p>
      </dgm:t>
    </dgm:pt>
    <dgm:pt modelId="{922AF967-1ABF-4617-A03B-E7C00289D46F}">
      <dgm:prSet/>
      <dgm:spPr/>
      <dgm:t>
        <a:bodyPr/>
        <a:lstStyle/>
        <a:p>
          <a:r>
            <a:rPr lang="is-IS" dirty="0"/>
            <a:t>Æskilegt að barnið fái áfram 800 til 1000 </a:t>
          </a:r>
          <a:r>
            <a:rPr lang="is-IS" dirty="0" err="1"/>
            <a:t>mL</a:t>
          </a:r>
          <a:r>
            <a:rPr lang="is-IS" dirty="0"/>
            <a:t> daglega</a:t>
          </a:r>
          <a:endParaRPr lang="en-US" dirty="0"/>
        </a:p>
      </dgm:t>
    </dgm:pt>
    <dgm:pt modelId="{1FD44497-898A-44A7-846B-4C801627B801}" type="parTrans" cxnId="{29FD1CB4-3948-4CBE-9BF7-E324EAD3ECFF}">
      <dgm:prSet/>
      <dgm:spPr/>
      <dgm:t>
        <a:bodyPr/>
        <a:lstStyle/>
        <a:p>
          <a:endParaRPr lang="en-US"/>
        </a:p>
      </dgm:t>
    </dgm:pt>
    <dgm:pt modelId="{26C90752-A31F-4154-987E-44301952A8B9}" type="sibTrans" cxnId="{29FD1CB4-3948-4CBE-9BF7-E324EAD3ECFF}">
      <dgm:prSet/>
      <dgm:spPr/>
      <dgm:t>
        <a:bodyPr/>
        <a:lstStyle/>
        <a:p>
          <a:endParaRPr lang="en-US"/>
        </a:p>
      </dgm:t>
    </dgm:pt>
    <dgm:pt modelId="{A05DB7DC-00B3-4AEC-A6FD-FE736FA405A9}">
      <dgm:prSet/>
      <dgm:spPr/>
      <dgm:t>
        <a:bodyPr/>
        <a:lstStyle/>
        <a:p>
          <a:r>
            <a:rPr lang="is-IS"/>
            <a:t>Fyrsta fasta fæðan ætti að vera einföld</a:t>
          </a:r>
          <a:endParaRPr lang="en-US"/>
        </a:p>
      </dgm:t>
    </dgm:pt>
    <dgm:pt modelId="{7220C0A2-BA11-4BAF-B08E-080017FFF983}" type="parTrans" cxnId="{19E56AB9-E497-427D-81B5-4C9335CC731C}">
      <dgm:prSet/>
      <dgm:spPr/>
      <dgm:t>
        <a:bodyPr/>
        <a:lstStyle/>
        <a:p>
          <a:endParaRPr lang="en-US"/>
        </a:p>
      </dgm:t>
    </dgm:pt>
    <dgm:pt modelId="{73D2788E-88A3-484E-84F8-6BF3F69729C2}" type="sibTrans" cxnId="{19E56AB9-E497-427D-81B5-4C9335CC731C}">
      <dgm:prSet/>
      <dgm:spPr/>
      <dgm:t>
        <a:bodyPr/>
        <a:lstStyle/>
        <a:p>
          <a:endParaRPr lang="en-US"/>
        </a:p>
      </dgm:t>
    </dgm:pt>
    <dgm:pt modelId="{770509E0-36F7-4EF5-9A14-1B3E4D43771D}">
      <dgm:prSet/>
      <dgm:spPr/>
      <dgm:t>
        <a:bodyPr/>
        <a:lstStyle/>
        <a:p>
          <a:r>
            <a:rPr lang="is-IS"/>
            <a:t>Einungis ein ný fæðutegund í einu</a:t>
          </a:r>
          <a:endParaRPr lang="en-US"/>
        </a:p>
      </dgm:t>
    </dgm:pt>
    <dgm:pt modelId="{2FF16145-83AA-4B5C-A18B-811053E73B10}" type="parTrans" cxnId="{717D85B2-C9DE-4710-B1DD-D272F433FA10}">
      <dgm:prSet/>
      <dgm:spPr/>
      <dgm:t>
        <a:bodyPr/>
        <a:lstStyle/>
        <a:p>
          <a:endParaRPr lang="en-US"/>
        </a:p>
      </dgm:t>
    </dgm:pt>
    <dgm:pt modelId="{B74F4B51-368C-4FB4-98AB-799C80C4F506}" type="sibTrans" cxnId="{717D85B2-C9DE-4710-B1DD-D272F433FA10}">
      <dgm:prSet/>
      <dgm:spPr/>
      <dgm:t>
        <a:bodyPr/>
        <a:lstStyle/>
        <a:p>
          <a:endParaRPr lang="en-US"/>
        </a:p>
      </dgm:t>
    </dgm:pt>
    <dgm:pt modelId="{023BCAC9-D4D6-4981-8366-79609BD38D8E}">
      <dgm:prSet/>
      <dgm:spPr/>
      <dgm:t>
        <a:bodyPr/>
        <a:lstStyle/>
        <a:p>
          <a:r>
            <a:rPr lang="is-IS"/>
            <a:t>Ný fæðutegund á 3</a:t>
          </a:r>
          <a:r>
            <a:rPr lang="en-US"/>
            <a:t>-5 daga fresti</a:t>
          </a:r>
        </a:p>
      </dgm:t>
    </dgm:pt>
    <dgm:pt modelId="{289B6CC3-3E00-4856-B3D4-CEACB975EEFB}" type="parTrans" cxnId="{BE970534-6D08-4FDB-AB6E-F90678791E10}">
      <dgm:prSet/>
      <dgm:spPr/>
      <dgm:t>
        <a:bodyPr/>
        <a:lstStyle/>
        <a:p>
          <a:endParaRPr lang="en-US"/>
        </a:p>
      </dgm:t>
    </dgm:pt>
    <dgm:pt modelId="{F8DC7B48-C8DB-4206-BAD8-790EC2962C9F}" type="sibTrans" cxnId="{BE970534-6D08-4FDB-AB6E-F90678791E10}">
      <dgm:prSet/>
      <dgm:spPr/>
      <dgm:t>
        <a:bodyPr/>
        <a:lstStyle/>
        <a:p>
          <a:endParaRPr lang="en-US"/>
        </a:p>
      </dgm:t>
    </dgm:pt>
    <dgm:pt modelId="{F0D1FAD9-143C-4D9D-B322-A32E43A6C3A6}" type="pres">
      <dgm:prSet presAssocID="{1DB6377D-EA4D-4E4A-9693-C1C272CC3E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6520221E-7007-44CF-80E2-C3B40611352D}" type="pres">
      <dgm:prSet presAssocID="{3A184F29-FA26-413E-BC40-E8BFEB4FC53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9F0CA2B9-E149-4E8E-A199-064AE17B9015}" type="pres">
      <dgm:prSet presAssocID="{3A184F29-FA26-413E-BC40-E8BFEB4FC53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DA4F6C1F-C0DD-443A-9ECE-4B01A28F658D}" type="pres">
      <dgm:prSet presAssocID="{A05DB7DC-00B3-4AEC-A6FD-FE736FA405A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B6FA271E-EB6F-4A5A-829B-3C647694E707}" type="pres">
      <dgm:prSet presAssocID="{73D2788E-88A3-484E-84F8-6BF3F69729C2}" presName="spacer" presStyleCnt="0"/>
      <dgm:spPr/>
    </dgm:pt>
    <dgm:pt modelId="{16B8671C-0A46-4AC0-9AA3-1C109C8C08B0}" type="pres">
      <dgm:prSet presAssocID="{770509E0-36F7-4EF5-9A14-1B3E4D43771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D3A840A4-4362-406F-94AD-E6409DE55F02}" type="pres">
      <dgm:prSet presAssocID="{B74F4B51-368C-4FB4-98AB-799C80C4F506}" presName="spacer" presStyleCnt="0"/>
      <dgm:spPr/>
    </dgm:pt>
    <dgm:pt modelId="{260D90CB-71C8-4D48-BE69-BD87E5252317}" type="pres">
      <dgm:prSet presAssocID="{023BCAC9-D4D6-4981-8366-79609BD38D8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BE970534-6D08-4FDB-AB6E-F90678791E10}" srcId="{1DB6377D-EA4D-4E4A-9693-C1C272CC3ECB}" destId="{023BCAC9-D4D6-4981-8366-79609BD38D8E}" srcOrd="3" destOrd="0" parTransId="{289B6CC3-3E00-4856-B3D4-CEACB975EEFB}" sibTransId="{F8DC7B48-C8DB-4206-BAD8-790EC2962C9F}"/>
    <dgm:cxn modelId="{E3F585A9-811A-4B6F-8E76-1089384E2FE5}" type="presOf" srcId="{A05DB7DC-00B3-4AEC-A6FD-FE736FA405A9}" destId="{DA4F6C1F-C0DD-443A-9ECE-4B01A28F658D}" srcOrd="0" destOrd="0" presId="urn:microsoft.com/office/officeart/2005/8/layout/vList2"/>
    <dgm:cxn modelId="{FA20BEBE-AAD2-429D-A492-BCFB61263D57}" srcId="{1DB6377D-EA4D-4E4A-9693-C1C272CC3ECB}" destId="{3A184F29-FA26-413E-BC40-E8BFEB4FC53D}" srcOrd="0" destOrd="0" parTransId="{7AC64385-0E16-4541-B43C-DD9173F56493}" sibTransId="{7B9541EB-F61B-44A9-8EBA-F7011234245D}"/>
    <dgm:cxn modelId="{3A0719E6-4438-4DA9-B5A0-6538C0F1C343}" type="presOf" srcId="{023BCAC9-D4D6-4981-8366-79609BD38D8E}" destId="{260D90CB-71C8-4D48-BE69-BD87E5252317}" srcOrd="0" destOrd="0" presId="urn:microsoft.com/office/officeart/2005/8/layout/vList2"/>
    <dgm:cxn modelId="{A40590E3-9064-47C0-9405-665ABE4F2D55}" type="presOf" srcId="{770509E0-36F7-4EF5-9A14-1B3E4D43771D}" destId="{16B8671C-0A46-4AC0-9AA3-1C109C8C08B0}" srcOrd="0" destOrd="0" presId="urn:microsoft.com/office/officeart/2005/8/layout/vList2"/>
    <dgm:cxn modelId="{432F84FF-6214-4D05-8070-ACF7B69C829E}" type="presOf" srcId="{1DB6377D-EA4D-4E4A-9693-C1C272CC3ECB}" destId="{F0D1FAD9-143C-4D9D-B322-A32E43A6C3A6}" srcOrd="0" destOrd="0" presId="urn:microsoft.com/office/officeart/2005/8/layout/vList2"/>
    <dgm:cxn modelId="{627DD5F6-87F1-4503-8675-55B35F33A82D}" type="presOf" srcId="{922AF967-1ABF-4617-A03B-E7C00289D46F}" destId="{9F0CA2B9-E149-4E8E-A199-064AE17B9015}" srcOrd="0" destOrd="0" presId="urn:microsoft.com/office/officeart/2005/8/layout/vList2"/>
    <dgm:cxn modelId="{979B83C4-BAD9-4A3F-BFA2-CE882A1702ED}" type="presOf" srcId="{3A184F29-FA26-413E-BC40-E8BFEB4FC53D}" destId="{6520221E-7007-44CF-80E2-C3B40611352D}" srcOrd="0" destOrd="0" presId="urn:microsoft.com/office/officeart/2005/8/layout/vList2"/>
    <dgm:cxn modelId="{29FD1CB4-3948-4CBE-9BF7-E324EAD3ECFF}" srcId="{3A184F29-FA26-413E-BC40-E8BFEB4FC53D}" destId="{922AF967-1ABF-4617-A03B-E7C00289D46F}" srcOrd="0" destOrd="0" parTransId="{1FD44497-898A-44A7-846B-4C801627B801}" sibTransId="{26C90752-A31F-4154-987E-44301952A8B9}"/>
    <dgm:cxn modelId="{717D85B2-C9DE-4710-B1DD-D272F433FA10}" srcId="{1DB6377D-EA4D-4E4A-9693-C1C272CC3ECB}" destId="{770509E0-36F7-4EF5-9A14-1B3E4D43771D}" srcOrd="2" destOrd="0" parTransId="{2FF16145-83AA-4B5C-A18B-811053E73B10}" sibTransId="{B74F4B51-368C-4FB4-98AB-799C80C4F506}"/>
    <dgm:cxn modelId="{19E56AB9-E497-427D-81B5-4C9335CC731C}" srcId="{1DB6377D-EA4D-4E4A-9693-C1C272CC3ECB}" destId="{A05DB7DC-00B3-4AEC-A6FD-FE736FA405A9}" srcOrd="1" destOrd="0" parTransId="{7220C0A2-BA11-4BAF-B08E-080017FFF983}" sibTransId="{73D2788E-88A3-484E-84F8-6BF3F69729C2}"/>
    <dgm:cxn modelId="{CA71CF66-6734-45E4-9FF0-E6340D59A016}" type="presParOf" srcId="{F0D1FAD9-143C-4D9D-B322-A32E43A6C3A6}" destId="{6520221E-7007-44CF-80E2-C3B40611352D}" srcOrd="0" destOrd="0" presId="urn:microsoft.com/office/officeart/2005/8/layout/vList2"/>
    <dgm:cxn modelId="{D84FD73C-9E0F-413C-B653-8C6482E765D6}" type="presParOf" srcId="{F0D1FAD9-143C-4D9D-B322-A32E43A6C3A6}" destId="{9F0CA2B9-E149-4E8E-A199-064AE17B9015}" srcOrd="1" destOrd="0" presId="urn:microsoft.com/office/officeart/2005/8/layout/vList2"/>
    <dgm:cxn modelId="{963FEA4A-3A9F-40E5-8727-205F5EBDF2E3}" type="presParOf" srcId="{F0D1FAD9-143C-4D9D-B322-A32E43A6C3A6}" destId="{DA4F6C1F-C0DD-443A-9ECE-4B01A28F658D}" srcOrd="2" destOrd="0" presId="urn:microsoft.com/office/officeart/2005/8/layout/vList2"/>
    <dgm:cxn modelId="{C372E148-DB7E-4D76-82AF-FC810BFA1000}" type="presParOf" srcId="{F0D1FAD9-143C-4D9D-B322-A32E43A6C3A6}" destId="{B6FA271E-EB6F-4A5A-829B-3C647694E707}" srcOrd="3" destOrd="0" presId="urn:microsoft.com/office/officeart/2005/8/layout/vList2"/>
    <dgm:cxn modelId="{C06A868C-D01C-4DC4-BBBC-16057F9B823D}" type="presParOf" srcId="{F0D1FAD9-143C-4D9D-B322-A32E43A6C3A6}" destId="{16B8671C-0A46-4AC0-9AA3-1C109C8C08B0}" srcOrd="4" destOrd="0" presId="urn:microsoft.com/office/officeart/2005/8/layout/vList2"/>
    <dgm:cxn modelId="{5C4E263C-6B25-49FD-BFB8-212C7607BDED}" type="presParOf" srcId="{F0D1FAD9-143C-4D9D-B322-A32E43A6C3A6}" destId="{D3A840A4-4362-406F-94AD-E6409DE55F02}" srcOrd="5" destOrd="0" presId="urn:microsoft.com/office/officeart/2005/8/layout/vList2"/>
    <dgm:cxn modelId="{8D6249C8-1CF5-45B7-9DB7-5B0934A266D0}" type="presParOf" srcId="{F0D1FAD9-143C-4D9D-B322-A32E43A6C3A6}" destId="{260D90CB-71C8-4D48-BE69-BD87E525231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880E10-29F2-409B-9A99-EF04C210D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96639E-6ECF-4CDF-8501-8245F8CE21E2}">
      <dgm:prSet/>
      <dgm:spPr/>
      <dgm:t>
        <a:bodyPr/>
        <a:lstStyle/>
        <a:p>
          <a:r>
            <a:rPr lang="is-IS"/>
            <a:t>Gefa maukfæði úr skál með skeið en ekki úr upprunalega ílátinu</a:t>
          </a:r>
          <a:endParaRPr lang="en-US"/>
        </a:p>
      </dgm:t>
    </dgm:pt>
    <dgm:pt modelId="{7C2BB8C1-7C71-42D7-96AD-072630B8EC4B}" type="parTrans" cxnId="{8941A554-DDEA-44F9-8503-B3A609BE1B82}">
      <dgm:prSet/>
      <dgm:spPr/>
      <dgm:t>
        <a:bodyPr/>
        <a:lstStyle/>
        <a:p>
          <a:endParaRPr lang="en-US"/>
        </a:p>
      </dgm:t>
    </dgm:pt>
    <dgm:pt modelId="{1E371CC8-01EF-43DB-BEE7-52305161A492}" type="sibTrans" cxnId="{8941A554-DDEA-44F9-8503-B3A609BE1B82}">
      <dgm:prSet/>
      <dgm:spPr/>
      <dgm:t>
        <a:bodyPr/>
        <a:lstStyle/>
        <a:p>
          <a:endParaRPr lang="en-US"/>
        </a:p>
      </dgm:t>
    </dgm:pt>
    <dgm:pt modelId="{71863D18-6113-4915-93B7-735EE8DEB34A}">
      <dgm:prSet/>
      <dgm:spPr/>
      <dgm:t>
        <a:bodyPr/>
        <a:lstStyle/>
        <a:p>
          <a:r>
            <a:rPr lang="is-IS" dirty="0" err="1"/>
            <a:t>Aðskotahlutir</a:t>
          </a:r>
          <a:r>
            <a:rPr lang="is-IS" dirty="0"/>
            <a:t>, mengun</a:t>
          </a:r>
          <a:endParaRPr lang="en-US" dirty="0"/>
        </a:p>
      </dgm:t>
    </dgm:pt>
    <dgm:pt modelId="{31B18B44-8221-47CF-B52E-E3BCE94298C1}" type="parTrans" cxnId="{05B03D63-46B3-482F-9D38-F37EF9B94873}">
      <dgm:prSet/>
      <dgm:spPr/>
      <dgm:t>
        <a:bodyPr/>
        <a:lstStyle/>
        <a:p>
          <a:endParaRPr lang="en-US"/>
        </a:p>
      </dgm:t>
    </dgm:pt>
    <dgm:pt modelId="{4BB51466-A33D-4E97-A811-1E6A6B50EBF7}" type="sibTrans" cxnId="{05B03D63-46B3-482F-9D38-F37EF9B94873}">
      <dgm:prSet/>
      <dgm:spPr/>
      <dgm:t>
        <a:bodyPr/>
        <a:lstStyle/>
        <a:p>
          <a:endParaRPr lang="en-US"/>
        </a:p>
      </dgm:t>
    </dgm:pt>
    <dgm:pt modelId="{9E0B2FDA-1968-4BF8-83F3-8D4F1D9AF4CB}">
      <dgm:prSet/>
      <dgm:spPr/>
      <dgm:t>
        <a:bodyPr/>
        <a:lstStyle/>
        <a:p>
          <a:r>
            <a:rPr lang="is-IS"/>
            <a:t>Henda afgangsmat</a:t>
          </a:r>
          <a:endParaRPr lang="en-US"/>
        </a:p>
      </dgm:t>
    </dgm:pt>
    <dgm:pt modelId="{DCDD83B0-1E91-431A-B19D-5F6385E963B4}" type="parTrans" cxnId="{3886F44E-DC1A-4BD9-91F3-A29F39F8F4DB}">
      <dgm:prSet/>
      <dgm:spPr/>
      <dgm:t>
        <a:bodyPr/>
        <a:lstStyle/>
        <a:p>
          <a:endParaRPr lang="en-US"/>
        </a:p>
      </dgm:t>
    </dgm:pt>
    <dgm:pt modelId="{83F0BAAF-8922-4FB4-9FA2-F54C3EB01D09}" type="sibTrans" cxnId="{3886F44E-DC1A-4BD9-91F3-A29F39F8F4DB}">
      <dgm:prSet/>
      <dgm:spPr/>
      <dgm:t>
        <a:bodyPr/>
        <a:lstStyle/>
        <a:p>
          <a:endParaRPr lang="en-US"/>
        </a:p>
      </dgm:t>
    </dgm:pt>
    <dgm:pt modelId="{41CF0FF5-E38D-47AB-9E7C-C73F69070ECE}">
      <dgm:prSet/>
      <dgm:spPr/>
      <dgm:t>
        <a:bodyPr/>
        <a:lstStyle/>
        <a:p>
          <a:r>
            <a:rPr lang="is-IS"/>
            <a:t>Opið ílát geymist í ísskáp í allt að 48 klst.</a:t>
          </a:r>
          <a:endParaRPr lang="en-US"/>
        </a:p>
      </dgm:t>
    </dgm:pt>
    <dgm:pt modelId="{8996CFA6-2755-4DBE-BCC3-EA180D449CA1}" type="parTrans" cxnId="{40B0E167-9183-4D19-9E40-08DE63A731DD}">
      <dgm:prSet/>
      <dgm:spPr/>
      <dgm:t>
        <a:bodyPr/>
        <a:lstStyle/>
        <a:p>
          <a:endParaRPr lang="en-US"/>
        </a:p>
      </dgm:t>
    </dgm:pt>
    <dgm:pt modelId="{97FF7537-7C85-4E83-A450-B6FB8099AE7F}" type="sibTrans" cxnId="{40B0E167-9183-4D19-9E40-08DE63A731DD}">
      <dgm:prSet/>
      <dgm:spPr/>
      <dgm:t>
        <a:bodyPr/>
        <a:lstStyle/>
        <a:p>
          <a:endParaRPr lang="en-US"/>
        </a:p>
      </dgm:t>
    </dgm:pt>
    <dgm:pt modelId="{C30D11AF-7D8F-4595-8037-5FCE09BD4BE9}">
      <dgm:prSet/>
      <dgm:spPr/>
      <dgm:t>
        <a:bodyPr/>
        <a:lstStyle/>
        <a:p>
          <a:r>
            <a:rPr lang="is-IS"/>
            <a:t>Forðast hunang vegna hættu á infant botulism</a:t>
          </a:r>
          <a:endParaRPr lang="en-US"/>
        </a:p>
      </dgm:t>
    </dgm:pt>
    <dgm:pt modelId="{1458DD99-4125-4D39-A739-6DB7DAAEF381}" type="parTrans" cxnId="{489AE650-0F0B-424F-B6F2-5EFEF12C1203}">
      <dgm:prSet/>
      <dgm:spPr/>
      <dgm:t>
        <a:bodyPr/>
        <a:lstStyle/>
        <a:p>
          <a:endParaRPr lang="en-US"/>
        </a:p>
      </dgm:t>
    </dgm:pt>
    <dgm:pt modelId="{EE8EDEC6-3F9D-497D-91A8-962499ECDADF}" type="sibTrans" cxnId="{489AE650-0F0B-424F-B6F2-5EFEF12C1203}">
      <dgm:prSet/>
      <dgm:spPr/>
      <dgm:t>
        <a:bodyPr/>
        <a:lstStyle/>
        <a:p>
          <a:endParaRPr lang="en-US"/>
        </a:p>
      </dgm:t>
    </dgm:pt>
    <dgm:pt modelId="{50AC950E-B07D-4DF4-AE21-B897239AF237}">
      <dgm:prSet/>
      <dgm:spPr/>
      <dgm:t>
        <a:bodyPr/>
        <a:lstStyle/>
        <a:p>
          <a:r>
            <a:rPr lang="is-IS"/>
            <a:t>Föst fæða getur staðið í börnum og leitt til köfnunar</a:t>
          </a:r>
          <a:endParaRPr lang="en-US"/>
        </a:p>
      </dgm:t>
    </dgm:pt>
    <dgm:pt modelId="{849D6F30-6FC3-42D9-9D0E-E910CE008A1D}" type="parTrans" cxnId="{931BE78A-4A69-4F80-8E2E-B584499AFB8C}">
      <dgm:prSet/>
      <dgm:spPr/>
      <dgm:t>
        <a:bodyPr/>
        <a:lstStyle/>
        <a:p>
          <a:endParaRPr lang="en-US"/>
        </a:p>
      </dgm:t>
    </dgm:pt>
    <dgm:pt modelId="{9AB12045-5446-4C40-8310-15A19EF28D7F}" type="sibTrans" cxnId="{931BE78A-4A69-4F80-8E2E-B584499AFB8C}">
      <dgm:prSet/>
      <dgm:spPr/>
      <dgm:t>
        <a:bodyPr/>
        <a:lstStyle/>
        <a:p>
          <a:endParaRPr lang="en-US"/>
        </a:p>
      </dgm:t>
    </dgm:pt>
    <dgm:pt modelId="{F722149D-CAFA-4FC9-8821-E58FE89B36F9}">
      <dgm:prSet/>
      <dgm:spPr/>
      <dgm:t>
        <a:bodyPr/>
        <a:lstStyle/>
        <a:p>
          <a:r>
            <a:rPr lang="is-IS" dirty="0"/>
            <a:t>Harðar fæðutegundir t.d. hrátt grænmeti (og sælgæti)</a:t>
          </a:r>
          <a:endParaRPr lang="en-US" dirty="0"/>
        </a:p>
      </dgm:t>
    </dgm:pt>
    <dgm:pt modelId="{E4EF1431-DD24-4A31-A499-61CE4C3F894B}" type="parTrans" cxnId="{E7A0CD3A-AAB4-468E-BF9F-92C16AB9B330}">
      <dgm:prSet/>
      <dgm:spPr/>
      <dgm:t>
        <a:bodyPr/>
        <a:lstStyle/>
        <a:p>
          <a:endParaRPr lang="en-US"/>
        </a:p>
      </dgm:t>
    </dgm:pt>
    <dgm:pt modelId="{C6511C06-E980-422B-8ACE-05187FEB2AEA}" type="sibTrans" cxnId="{E7A0CD3A-AAB4-468E-BF9F-92C16AB9B330}">
      <dgm:prSet/>
      <dgm:spPr/>
      <dgm:t>
        <a:bodyPr/>
        <a:lstStyle/>
        <a:p>
          <a:endParaRPr lang="en-US"/>
        </a:p>
      </dgm:t>
    </dgm:pt>
    <dgm:pt modelId="{7A7648DF-A6C4-4E73-8AD9-7A02577D2DBB}">
      <dgm:prSet/>
      <dgm:spPr/>
      <dgm:t>
        <a:bodyPr/>
        <a:lstStyle/>
        <a:p>
          <a:r>
            <a:rPr lang="is-IS" dirty="0"/>
            <a:t>Stórir kúlulaga bitar t.d. hnetur, vínber, hráar gulrætur, poppkorn</a:t>
          </a:r>
          <a:endParaRPr lang="en-US" dirty="0"/>
        </a:p>
      </dgm:t>
    </dgm:pt>
    <dgm:pt modelId="{FAB0B6AC-759C-4301-9ADE-213AE83E0F22}" type="parTrans" cxnId="{316903D9-BB69-49F8-81F7-C9346FE6A004}">
      <dgm:prSet/>
      <dgm:spPr/>
      <dgm:t>
        <a:bodyPr/>
        <a:lstStyle/>
        <a:p>
          <a:endParaRPr lang="en-US"/>
        </a:p>
      </dgm:t>
    </dgm:pt>
    <dgm:pt modelId="{89F3AED5-DA22-4F1A-B110-1094732FA30E}" type="sibTrans" cxnId="{316903D9-BB69-49F8-81F7-C9346FE6A004}">
      <dgm:prSet/>
      <dgm:spPr/>
      <dgm:t>
        <a:bodyPr/>
        <a:lstStyle/>
        <a:p>
          <a:endParaRPr lang="en-US"/>
        </a:p>
      </dgm:t>
    </dgm:pt>
    <dgm:pt modelId="{9B1F1793-25D7-48B5-BFB1-7AD824D1BA85}">
      <dgm:prSet/>
      <dgm:spPr/>
      <dgm:t>
        <a:bodyPr/>
        <a:lstStyle/>
        <a:p>
          <a:r>
            <a:rPr lang="is-IS" dirty="0"/>
            <a:t>Pylsur </a:t>
          </a:r>
          <a:endParaRPr lang="en-US" dirty="0"/>
        </a:p>
      </dgm:t>
    </dgm:pt>
    <dgm:pt modelId="{7FA4ADDB-B792-42C6-9FCA-E18AD73C2C23}" type="parTrans" cxnId="{2B1D374A-2E1C-499C-8160-A7BD08B52C90}">
      <dgm:prSet/>
      <dgm:spPr/>
      <dgm:t>
        <a:bodyPr/>
        <a:lstStyle/>
        <a:p>
          <a:endParaRPr lang="en-US"/>
        </a:p>
      </dgm:t>
    </dgm:pt>
    <dgm:pt modelId="{428BFB3B-D53D-4CA4-BE32-F1A1DADFD627}" type="sibTrans" cxnId="{2B1D374A-2E1C-499C-8160-A7BD08B52C90}">
      <dgm:prSet/>
      <dgm:spPr/>
      <dgm:t>
        <a:bodyPr/>
        <a:lstStyle/>
        <a:p>
          <a:endParaRPr lang="en-US"/>
        </a:p>
      </dgm:t>
    </dgm:pt>
    <dgm:pt modelId="{24F9FCC6-B083-46F8-83FD-5594A451CEE2}">
      <dgm:prSet/>
      <dgm:spPr/>
      <dgm:t>
        <a:bodyPr/>
        <a:lstStyle/>
        <a:p>
          <a:r>
            <a:rPr lang="is-IS" dirty="0"/>
            <a:t>Eldri börn sem matast sjálf ættu ekki að borða án eftirlits fyrstu 2 árin</a:t>
          </a:r>
          <a:endParaRPr lang="en-US" dirty="0"/>
        </a:p>
      </dgm:t>
    </dgm:pt>
    <dgm:pt modelId="{DE6E847C-78CE-4E16-8CEE-0508C59247CB}" type="parTrans" cxnId="{2CF6D4FB-7449-4315-9F24-D860ABD26B35}">
      <dgm:prSet/>
      <dgm:spPr/>
    </dgm:pt>
    <dgm:pt modelId="{272913A6-22D4-453A-B240-814C7AA2596A}" type="sibTrans" cxnId="{2CF6D4FB-7449-4315-9F24-D860ABD26B35}">
      <dgm:prSet/>
      <dgm:spPr/>
    </dgm:pt>
    <dgm:pt modelId="{600A7CED-A180-43D0-8E8A-38E095C2BFB7}" type="pres">
      <dgm:prSet presAssocID="{16880E10-29F2-409B-9A99-EF04C210D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0D0B23A7-A078-4B9C-A9D9-8B31F1295152}" type="pres">
      <dgm:prSet presAssocID="{3896639E-6ECF-4CDF-8501-8245F8CE21E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086C3337-7F82-4845-9B5E-82050B07A939}" type="pres">
      <dgm:prSet presAssocID="{3896639E-6ECF-4CDF-8501-8245F8CE21E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9A2399C2-4648-4EC0-94D9-532C0DB81123}" type="pres">
      <dgm:prSet presAssocID="{C30D11AF-7D8F-4595-8037-5FCE09BD4BE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86DDFAF8-3FFE-4B05-9DAE-B658C9E8ECFC}" type="pres">
      <dgm:prSet presAssocID="{EE8EDEC6-3F9D-497D-91A8-962499ECDADF}" presName="spacer" presStyleCnt="0"/>
      <dgm:spPr/>
    </dgm:pt>
    <dgm:pt modelId="{B69CC8B9-2723-4FE1-B4D3-63E68DB371BE}" type="pres">
      <dgm:prSet presAssocID="{50AC950E-B07D-4DF4-AE21-B897239AF23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7CD134FE-E011-4AA2-BC9C-9F59B6B96AF2}" type="pres">
      <dgm:prSet presAssocID="{50AC950E-B07D-4DF4-AE21-B897239AF23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05B03D63-46B3-482F-9D38-F37EF9B94873}" srcId="{3896639E-6ECF-4CDF-8501-8245F8CE21E2}" destId="{71863D18-6113-4915-93B7-735EE8DEB34A}" srcOrd="0" destOrd="0" parTransId="{31B18B44-8221-47CF-B52E-E3BCE94298C1}" sibTransId="{4BB51466-A33D-4E97-A811-1E6A6B50EBF7}"/>
    <dgm:cxn modelId="{D081E50C-1894-42CB-A54A-E70599666DAB}" type="presOf" srcId="{24F9FCC6-B083-46F8-83FD-5594A451CEE2}" destId="{7CD134FE-E011-4AA2-BC9C-9F59B6B96AF2}" srcOrd="0" destOrd="3" presId="urn:microsoft.com/office/officeart/2005/8/layout/vList2"/>
    <dgm:cxn modelId="{E1600E23-5B22-4D81-853B-C309F1A69D14}" type="presOf" srcId="{3896639E-6ECF-4CDF-8501-8245F8CE21E2}" destId="{0D0B23A7-A078-4B9C-A9D9-8B31F1295152}" srcOrd="0" destOrd="0" presId="urn:microsoft.com/office/officeart/2005/8/layout/vList2"/>
    <dgm:cxn modelId="{E7A0CD3A-AAB4-468E-BF9F-92C16AB9B330}" srcId="{50AC950E-B07D-4DF4-AE21-B897239AF237}" destId="{F722149D-CAFA-4FC9-8821-E58FE89B36F9}" srcOrd="0" destOrd="0" parTransId="{E4EF1431-DD24-4A31-A499-61CE4C3F894B}" sibTransId="{C6511C06-E980-422B-8ACE-05187FEB2AEA}"/>
    <dgm:cxn modelId="{23419223-F48F-4CBF-9D1C-2AFAF12AC537}" type="presOf" srcId="{7A7648DF-A6C4-4E73-8AD9-7A02577D2DBB}" destId="{7CD134FE-E011-4AA2-BC9C-9F59B6B96AF2}" srcOrd="0" destOrd="1" presId="urn:microsoft.com/office/officeart/2005/8/layout/vList2"/>
    <dgm:cxn modelId="{2B1D374A-2E1C-499C-8160-A7BD08B52C90}" srcId="{50AC950E-B07D-4DF4-AE21-B897239AF237}" destId="{9B1F1793-25D7-48B5-BFB1-7AD824D1BA85}" srcOrd="2" destOrd="0" parTransId="{7FA4ADDB-B792-42C6-9FCA-E18AD73C2C23}" sibTransId="{428BFB3B-D53D-4CA4-BE32-F1A1DADFD627}"/>
    <dgm:cxn modelId="{489AE650-0F0B-424F-B6F2-5EFEF12C1203}" srcId="{16880E10-29F2-409B-9A99-EF04C210D066}" destId="{C30D11AF-7D8F-4595-8037-5FCE09BD4BE9}" srcOrd="1" destOrd="0" parTransId="{1458DD99-4125-4D39-A739-6DB7DAAEF381}" sibTransId="{EE8EDEC6-3F9D-497D-91A8-962499ECDADF}"/>
    <dgm:cxn modelId="{931BE78A-4A69-4F80-8E2E-B584499AFB8C}" srcId="{16880E10-29F2-409B-9A99-EF04C210D066}" destId="{50AC950E-B07D-4DF4-AE21-B897239AF237}" srcOrd="2" destOrd="0" parTransId="{849D6F30-6FC3-42D9-9D0E-E910CE008A1D}" sibTransId="{9AB12045-5446-4C40-8310-15A19EF28D7F}"/>
    <dgm:cxn modelId="{3886F44E-DC1A-4BD9-91F3-A29F39F8F4DB}" srcId="{3896639E-6ECF-4CDF-8501-8245F8CE21E2}" destId="{9E0B2FDA-1968-4BF8-83F3-8D4F1D9AF4CB}" srcOrd="1" destOrd="0" parTransId="{DCDD83B0-1E91-431A-B19D-5F6385E963B4}" sibTransId="{83F0BAAF-8922-4FB4-9FA2-F54C3EB01D09}"/>
    <dgm:cxn modelId="{8941A554-DDEA-44F9-8503-B3A609BE1B82}" srcId="{16880E10-29F2-409B-9A99-EF04C210D066}" destId="{3896639E-6ECF-4CDF-8501-8245F8CE21E2}" srcOrd="0" destOrd="0" parTransId="{7C2BB8C1-7C71-42D7-96AD-072630B8EC4B}" sibTransId="{1E371CC8-01EF-43DB-BEE7-52305161A492}"/>
    <dgm:cxn modelId="{316903D9-BB69-49F8-81F7-C9346FE6A004}" srcId="{50AC950E-B07D-4DF4-AE21-B897239AF237}" destId="{7A7648DF-A6C4-4E73-8AD9-7A02577D2DBB}" srcOrd="1" destOrd="0" parTransId="{FAB0B6AC-759C-4301-9ADE-213AE83E0F22}" sibTransId="{89F3AED5-DA22-4F1A-B110-1094732FA30E}"/>
    <dgm:cxn modelId="{2CF6D4FB-7449-4315-9F24-D860ABD26B35}" srcId="{50AC950E-B07D-4DF4-AE21-B897239AF237}" destId="{24F9FCC6-B083-46F8-83FD-5594A451CEE2}" srcOrd="3" destOrd="0" parTransId="{DE6E847C-78CE-4E16-8CEE-0508C59247CB}" sibTransId="{272913A6-22D4-453A-B240-814C7AA2596A}"/>
    <dgm:cxn modelId="{335C49A5-0D80-42F2-9D3A-044B3B333712}" type="presOf" srcId="{71863D18-6113-4915-93B7-735EE8DEB34A}" destId="{086C3337-7F82-4845-9B5E-82050B07A939}" srcOrd="0" destOrd="0" presId="urn:microsoft.com/office/officeart/2005/8/layout/vList2"/>
    <dgm:cxn modelId="{D7222FC9-5170-4A05-843B-A8FFAE40F4E7}" type="presOf" srcId="{9E0B2FDA-1968-4BF8-83F3-8D4F1D9AF4CB}" destId="{086C3337-7F82-4845-9B5E-82050B07A939}" srcOrd="0" destOrd="1" presId="urn:microsoft.com/office/officeart/2005/8/layout/vList2"/>
    <dgm:cxn modelId="{589350D7-B539-4704-A224-A42E28612A24}" type="presOf" srcId="{F722149D-CAFA-4FC9-8821-E58FE89B36F9}" destId="{7CD134FE-E011-4AA2-BC9C-9F59B6B96AF2}" srcOrd="0" destOrd="0" presId="urn:microsoft.com/office/officeart/2005/8/layout/vList2"/>
    <dgm:cxn modelId="{29D6D306-518E-411D-AC43-BA1E7E414029}" type="presOf" srcId="{16880E10-29F2-409B-9A99-EF04C210D066}" destId="{600A7CED-A180-43D0-8E8A-38E095C2BFB7}" srcOrd="0" destOrd="0" presId="urn:microsoft.com/office/officeart/2005/8/layout/vList2"/>
    <dgm:cxn modelId="{80B2954C-87C0-4290-A440-2EFD2A54CCF1}" type="presOf" srcId="{50AC950E-B07D-4DF4-AE21-B897239AF237}" destId="{B69CC8B9-2723-4FE1-B4D3-63E68DB371BE}" srcOrd="0" destOrd="0" presId="urn:microsoft.com/office/officeart/2005/8/layout/vList2"/>
    <dgm:cxn modelId="{A32E426D-5600-4E02-A4A4-C5B6980FFDD7}" type="presOf" srcId="{41CF0FF5-E38D-47AB-9E7C-C73F69070ECE}" destId="{086C3337-7F82-4845-9B5E-82050B07A939}" srcOrd="0" destOrd="2" presId="urn:microsoft.com/office/officeart/2005/8/layout/vList2"/>
    <dgm:cxn modelId="{7A1D1DD8-A53C-4BF1-9D8F-4C39ABCD514C}" type="presOf" srcId="{C30D11AF-7D8F-4595-8037-5FCE09BD4BE9}" destId="{9A2399C2-4648-4EC0-94D9-532C0DB81123}" srcOrd="0" destOrd="0" presId="urn:microsoft.com/office/officeart/2005/8/layout/vList2"/>
    <dgm:cxn modelId="{40B0E167-9183-4D19-9E40-08DE63A731DD}" srcId="{3896639E-6ECF-4CDF-8501-8245F8CE21E2}" destId="{41CF0FF5-E38D-47AB-9E7C-C73F69070ECE}" srcOrd="2" destOrd="0" parTransId="{8996CFA6-2755-4DBE-BCC3-EA180D449CA1}" sibTransId="{97FF7537-7C85-4E83-A450-B6FB8099AE7F}"/>
    <dgm:cxn modelId="{EAF5EF03-B2C2-40A9-9B9A-81C2A2CA3270}" type="presOf" srcId="{9B1F1793-25D7-48B5-BFB1-7AD824D1BA85}" destId="{7CD134FE-E011-4AA2-BC9C-9F59B6B96AF2}" srcOrd="0" destOrd="2" presId="urn:microsoft.com/office/officeart/2005/8/layout/vList2"/>
    <dgm:cxn modelId="{B21BDE9A-907D-4A2A-9B79-9DF39A40E97E}" type="presParOf" srcId="{600A7CED-A180-43D0-8E8A-38E095C2BFB7}" destId="{0D0B23A7-A078-4B9C-A9D9-8B31F1295152}" srcOrd="0" destOrd="0" presId="urn:microsoft.com/office/officeart/2005/8/layout/vList2"/>
    <dgm:cxn modelId="{6D54E129-895F-4276-BFBB-7564362A529F}" type="presParOf" srcId="{600A7CED-A180-43D0-8E8A-38E095C2BFB7}" destId="{086C3337-7F82-4845-9B5E-82050B07A939}" srcOrd="1" destOrd="0" presId="urn:microsoft.com/office/officeart/2005/8/layout/vList2"/>
    <dgm:cxn modelId="{A69FA219-9142-46AC-A266-42F13FA59D27}" type="presParOf" srcId="{600A7CED-A180-43D0-8E8A-38E095C2BFB7}" destId="{9A2399C2-4648-4EC0-94D9-532C0DB81123}" srcOrd="2" destOrd="0" presId="urn:microsoft.com/office/officeart/2005/8/layout/vList2"/>
    <dgm:cxn modelId="{07EC29BE-A621-4FEA-A0CA-46FF4D64D598}" type="presParOf" srcId="{600A7CED-A180-43D0-8E8A-38E095C2BFB7}" destId="{86DDFAF8-3FFE-4B05-9DAE-B658C9E8ECFC}" srcOrd="3" destOrd="0" presId="urn:microsoft.com/office/officeart/2005/8/layout/vList2"/>
    <dgm:cxn modelId="{57CA69A6-ECD5-444D-A3D3-8AF3085C6CAD}" type="presParOf" srcId="{600A7CED-A180-43D0-8E8A-38E095C2BFB7}" destId="{B69CC8B9-2723-4FE1-B4D3-63E68DB371BE}" srcOrd="4" destOrd="0" presId="urn:microsoft.com/office/officeart/2005/8/layout/vList2"/>
    <dgm:cxn modelId="{9CD2183F-B6EA-4290-B252-D7929727D93A}" type="presParOf" srcId="{600A7CED-A180-43D0-8E8A-38E095C2BFB7}" destId="{7CD134FE-E011-4AA2-BC9C-9F59B6B96AF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D1BBF5-61D7-4C62-ABA2-A09577E214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517D83-FAA8-4AEA-AF03-818F7569D4DD}">
      <dgm:prSet/>
      <dgm:spPr/>
      <dgm:t>
        <a:bodyPr/>
        <a:lstStyle/>
        <a:p>
          <a:r>
            <a:rPr lang="is-IS" dirty="0"/>
            <a:t>Árið 2000</a:t>
          </a:r>
          <a:r>
            <a:rPr lang="en-US" dirty="0"/>
            <a:t>: </a:t>
          </a:r>
          <a:r>
            <a:rPr lang="en-US" dirty="0" err="1"/>
            <a:t>Innleiðingu</a:t>
          </a:r>
          <a:r>
            <a:rPr lang="en-US" dirty="0"/>
            <a:t> </a:t>
          </a:r>
          <a:r>
            <a:rPr lang="en-US" dirty="0" err="1"/>
            <a:t>ofnæmisvalda</a:t>
          </a:r>
          <a:r>
            <a:rPr lang="en-US" dirty="0"/>
            <a:t> </a:t>
          </a:r>
          <a:r>
            <a:rPr lang="en-US" dirty="0" err="1"/>
            <a:t>seinkað</a:t>
          </a:r>
          <a:endParaRPr lang="en-US" dirty="0"/>
        </a:p>
      </dgm:t>
    </dgm:pt>
    <dgm:pt modelId="{568FAEEB-8FBF-4A3F-BD7E-5B2FEED9BED4}" type="parTrans" cxnId="{4A4FE69F-FB1E-4F12-9161-334FFE16C17A}">
      <dgm:prSet/>
      <dgm:spPr/>
      <dgm:t>
        <a:bodyPr/>
        <a:lstStyle/>
        <a:p>
          <a:endParaRPr lang="en-US"/>
        </a:p>
      </dgm:t>
    </dgm:pt>
    <dgm:pt modelId="{3A720033-CAB0-4F3D-8D7E-025665DE96A8}" type="sibTrans" cxnId="{4A4FE69F-FB1E-4F12-9161-334FFE16C17A}">
      <dgm:prSet/>
      <dgm:spPr/>
      <dgm:t>
        <a:bodyPr/>
        <a:lstStyle/>
        <a:p>
          <a:endParaRPr lang="en-US"/>
        </a:p>
      </dgm:t>
    </dgm:pt>
    <dgm:pt modelId="{F4FA92F8-D7EB-4572-A9F5-BADBCA4AECB1}">
      <dgm:prSet/>
      <dgm:spPr/>
      <dgm:t>
        <a:bodyPr/>
        <a:lstStyle/>
        <a:p>
          <a:r>
            <a:rPr lang="en-US" dirty="0" err="1"/>
            <a:t>Kúamjólk</a:t>
          </a:r>
          <a:r>
            <a:rPr lang="en-US" dirty="0"/>
            <a:t> &gt; 12 </a:t>
          </a:r>
          <a:r>
            <a:rPr lang="en-US" dirty="0" err="1"/>
            <a:t>mánaða</a:t>
          </a:r>
          <a:r>
            <a:rPr lang="en-US" dirty="0"/>
            <a:t> </a:t>
          </a:r>
          <a:r>
            <a:rPr lang="en-US" dirty="0" err="1"/>
            <a:t>aldur</a:t>
          </a:r>
          <a:endParaRPr lang="en-US" dirty="0"/>
        </a:p>
      </dgm:t>
    </dgm:pt>
    <dgm:pt modelId="{ABAED407-E3E8-4E0C-9D3F-B0D817A66E51}" type="parTrans" cxnId="{D27221CF-E299-4A03-86DC-FCF9A5D5D29C}">
      <dgm:prSet/>
      <dgm:spPr/>
      <dgm:t>
        <a:bodyPr/>
        <a:lstStyle/>
        <a:p>
          <a:endParaRPr lang="en-US"/>
        </a:p>
      </dgm:t>
    </dgm:pt>
    <dgm:pt modelId="{ED305352-16D9-47DC-8032-8CA9FA1F35E5}" type="sibTrans" cxnId="{D27221CF-E299-4A03-86DC-FCF9A5D5D29C}">
      <dgm:prSet/>
      <dgm:spPr/>
      <dgm:t>
        <a:bodyPr/>
        <a:lstStyle/>
        <a:p>
          <a:endParaRPr lang="en-US"/>
        </a:p>
      </dgm:t>
    </dgm:pt>
    <dgm:pt modelId="{963F2F7A-B0EB-4751-ABBF-72DD6398D57D}">
      <dgm:prSet/>
      <dgm:spPr/>
      <dgm:t>
        <a:bodyPr/>
        <a:lstStyle/>
        <a:p>
          <a:r>
            <a:rPr lang="en-US" dirty="0"/>
            <a:t>Egg &gt; 24 </a:t>
          </a:r>
          <a:r>
            <a:rPr lang="en-US" dirty="0" err="1"/>
            <a:t>mánaða</a:t>
          </a:r>
          <a:r>
            <a:rPr lang="en-US" dirty="0"/>
            <a:t> </a:t>
          </a:r>
          <a:r>
            <a:rPr lang="en-US" dirty="0" err="1"/>
            <a:t>aldur</a:t>
          </a:r>
          <a:endParaRPr lang="en-US" dirty="0"/>
        </a:p>
      </dgm:t>
    </dgm:pt>
    <dgm:pt modelId="{8002D60A-41FF-492B-8E9A-9EB3704DE9F5}" type="parTrans" cxnId="{047F4A3E-8014-4A41-A3B5-137FF9B0AC10}">
      <dgm:prSet/>
      <dgm:spPr/>
      <dgm:t>
        <a:bodyPr/>
        <a:lstStyle/>
        <a:p>
          <a:endParaRPr lang="en-US"/>
        </a:p>
      </dgm:t>
    </dgm:pt>
    <dgm:pt modelId="{55057A4E-B20D-44A1-A0A8-F49DB6364CB0}" type="sibTrans" cxnId="{047F4A3E-8014-4A41-A3B5-137FF9B0AC10}">
      <dgm:prSet/>
      <dgm:spPr/>
      <dgm:t>
        <a:bodyPr/>
        <a:lstStyle/>
        <a:p>
          <a:endParaRPr lang="en-US"/>
        </a:p>
      </dgm:t>
    </dgm:pt>
    <dgm:pt modelId="{22584E60-F721-4EA1-AE4E-682749415891}">
      <dgm:prSet/>
      <dgm:spPr/>
      <dgm:t>
        <a:bodyPr/>
        <a:lstStyle/>
        <a:p>
          <a:r>
            <a:rPr lang="en-US" dirty="0" err="1"/>
            <a:t>Jarðhnetur</a:t>
          </a:r>
          <a:r>
            <a:rPr lang="en-US" dirty="0"/>
            <a:t>, </a:t>
          </a:r>
          <a:r>
            <a:rPr lang="en-US" dirty="0" err="1"/>
            <a:t>trjáhnetur</a:t>
          </a:r>
          <a:r>
            <a:rPr lang="en-US" dirty="0"/>
            <a:t> og </a:t>
          </a:r>
          <a:r>
            <a:rPr lang="en-US" dirty="0" err="1"/>
            <a:t>fiskur</a:t>
          </a:r>
          <a:r>
            <a:rPr lang="en-US" dirty="0"/>
            <a:t> &gt; 36 </a:t>
          </a:r>
          <a:r>
            <a:rPr lang="en-US" dirty="0" err="1"/>
            <a:t>mánaða</a:t>
          </a:r>
          <a:r>
            <a:rPr lang="en-US" dirty="0"/>
            <a:t> </a:t>
          </a:r>
          <a:r>
            <a:rPr lang="en-US" dirty="0" err="1"/>
            <a:t>aldur</a:t>
          </a:r>
          <a:endParaRPr lang="en-US" dirty="0"/>
        </a:p>
      </dgm:t>
    </dgm:pt>
    <dgm:pt modelId="{51EA14C5-9269-405F-BCBD-05B4696643A0}" type="parTrans" cxnId="{7AF73691-3E94-4BC1-BEE4-473D3F815536}">
      <dgm:prSet/>
      <dgm:spPr/>
      <dgm:t>
        <a:bodyPr/>
        <a:lstStyle/>
        <a:p>
          <a:endParaRPr lang="en-US"/>
        </a:p>
      </dgm:t>
    </dgm:pt>
    <dgm:pt modelId="{A7B38EF9-C67E-42F1-A9F9-BA49567C672A}" type="sibTrans" cxnId="{7AF73691-3E94-4BC1-BEE4-473D3F815536}">
      <dgm:prSet/>
      <dgm:spPr/>
      <dgm:t>
        <a:bodyPr/>
        <a:lstStyle/>
        <a:p>
          <a:endParaRPr lang="en-US"/>
        </a:p>
      </dgm:t>
    </dgm:pt>
    <dgm:pt modelId="{A3F3113E-4075-4ACA-B2B6-AB9F6C31689E}">
      <dgm:prSet/>
      <dgm:spPr/>
      <dgm:t>
        <a:bodyPr/>
        <a:lstStyle/>
        <a:p>
          <a:r>
            <a:rPr lang="en-US" dirty="0" err="1"/>
            <a:t>Árið</a:t>
          </a:r>
          <a:r>
            <a:rPr lang="en-US" dirty="0"/>
            <a:t> 2008: Ekki </a:t>
          </a:r>
          <a:r>
            <a:rPr lang="en-US" dirty="0" err="1"/>
            <a:t>haldbær</a:t>
          </a:r>
          <a:r>
            <a:rPr lang="en-US" dirty="0"/>
            <a:t> </a:t>
          </a:r>
          <a:r>
            <a:rPr lang="en-US" dirty="0" err="1"/>
            <a:t>rök</a:t>
          </a:r>
          <a:r>
            <a:rPr lang="en-US" dirty="0"/>
            <a:t> </a:t>
          </a:r>
          <a:r>
            <a:rPr lang="en-US" dirty="0" err="1"/>
            <a:t>til</a:t>
          </a:r>
          <a:r>
            <a:rPr lang="en-US" dirty="0"/>
            <a:t> </a:t>
          </a:r>
          <a:r>
            <a:rPr lang="en-US" dirty="0" err="1"/>
            <a:t>að</a:t>
          </a:r>
          <a:r>
            <a:rPr lang="en-US" dirty="0"/>
            <a:t> </a:t>
          </a:r>
          <a:r>
            <a:rPr lang="en-US" dirty="0" err="1"/>
            <a:t>styðja</a:t>
          </a:r>
          <a:r>
            <a:rPr lang="en-US" dirty="0"/>
            <a:t> </a:t>
          </a:r>
          <a:r>
            <a:rPr lang="en-US" dirty="0" err="1"/>
            <a:t>seinkun</a:t>
          </a:r>
          <a:r>
            <a:rPr lang="en-US" dirty="0"/>
            <a:t> á </a:t>
          </a:r>
          <a:r>
            <a:rPr lang="en-US" dirty="0" err="1"/>
            <a:t>innleiðingu</a:t>
          </a:r>
          <a:r>
            <a:rPr lang="en-US" dirty="0"/>
            <a:t> </a:t>
          </a:r>
          <a:r>
            <a:rPr lang="en-US" dirty="0" err="1"/>
            <a:t>ofnæmisvalda</a:t>
          </a:r>
          <a:endParaRPr lang="en-US" dirty="0"/>
        </a:p>
      </dgm:t>
    </dgm:pt>
    <dgm:pt modelId="{68408D40-2A8C-45F2-9594-AFE8A5BC3F7B}" type="parTrans" cxnId="{989E456B-02BB-4405-B809-E3AA0D286E6E}">
      <dgm:prSet/>
      <dgm:spPr/>
      <dgm:t>
        <a:bodyPr/>
        <a:lstStyle/>
        <a:p>
          <a:endParaRPr lang="en-US"/>
        </a:p>
      </dgm:t>
    </dgm:pt>
    <dgm:pt modelId="{B0F53023-6B63-4729-9D52-64827A3BC471}" type="sibTrans" cxnId="{989E456B-02BB-4405-B809-E3AA0D286E6E}">
      <dgm:prSet/>
      <dgm:spPr/>
      <dgm:t>
        <a:bodyPr/>
        <a:lstStyle/>
        <a:p>
          <a:endParaRPr lang="en-US"/>
        </a:p>
      </dgm:t>
    </dgm:pt>
    <dgm:pt modelId="{80D9FE63-66E4-484D-AEA7-33CA6E4C5121}">
      <dgm:prSet/>
      <dgm:spPr/>
      <dgm:t>
        <a:bodyPr/>
        <a:lstStyle/>
        <a:p>
          <a:r>
            <a:rPr lang="en-US" dirty="0" err="1"/>
            <a:t>Gæti</a:t>
          </a:r>
          <a:r>
            <a:rPr lang="en-US" dirty="0"/>
            <a:t> </a:t>
          </a:r>
          <a:r>
            <a:rPr lang="en-US" dirty="0" err="1"/>
            <a:t>aukið</a:t>
          </a:r>
          <a:r>
            <a:rPr lang="en-US" dirty="0"/>
            <a:t> </a:t>
          </a:r>
          <a:r>
            <a:rPr lang="en-US" dirty="0" err="1"/>
            <a:t>áhættu</a:t>
          </a:r>
          <a:r>
            <a:rPr lang="en-US" dirty="0"/>
            <a:t> á </a:t>
          </a:r>
          <a:r>
            <a:rPr lang="en-US" dirty="0" err="1"/>
            <a:t>ofnæmissjúkdómum</a:t>
          </a:r>
          <a:endParaRPr lang="en-US" dirty="0"/>
        </a:p>
      </dgm:t>
    </dgm:pt>
    <dgm:pt modelId="{288045FD-ECB7-46B9-8AB8-60D4290396CF}" type="parTrans" cxnId="{FB526FE8-088B-4467-B467-1BFAD21781EB}">
      <dgm:prSet/>
      <dgm:spPr/>
      <dgm:t>
        <a:bodyPr/>
        <a:lstStyle/>
        <a:p>
          <a:endParaRPr lang="en-US"/>
        </a:p>
      </dgm:t>
    </dgm:pt>
    <dgm:pt modelId="{D041E4BA-2D58-4AD3-9813-96B53659D326}" type="sibTrans" cxnId="{FB526FE8-088B-4467-B467-1BFAD21781EB}">
      <dgm:prSet/>
      <dgm:spPr/>
      <dgm:t>
        <a:bodyPr/>
        <a:lstStyle/>
        <a:p>
          <a:endParaRPr lang="en-US"/>
        </a:p>
      </dgm:t>
    </dgm:pt>
    <dgm:pt modelId="{6C0B564C-AE88-4EAF-980F-F3549336C5F1}">
      <dgm:prSet/>
      <dgm:spPr/>
      <dgm:t>
        <a:bodyPr/>
        <a:lstStyle/>
        <a:p>
          <a:r>
            <a:rPr lang="en-US"/>
            <a:t>Snemmbær innleiðing milli 4ra og 6 mánaða aldurs gæti dregið úr áhættu</a:t>
          </a:r>
        </a:p>
      </dgm:t>
    </dgm:pt>
    <dgm:pt modelId="{3C102FCD-8039-4083-8509-D5A201C3B1EA}" type="parTrans" cxnId="{200BE749-0378-4AD2-9715-C835BDB3FD55}">
      <dgm:prSet/>
      <dgm:spPr/>
      <dgm:t>
        <a:bodyPr/>
        <a:lstStyle/>
        <a:p>
          <a:endParaRPr lang="en-US"/>
        </a:p>
      </dgm:t>
    </dgm:pt>
    <dgm:pt modelId="{34F6F77F-41CD-4027-9DB9-4CD1A6647324}" type="sibTrans" cxnId="{200BE749-0378-4AD2-9715-C835BDB3FD55}">
      <dgm:prSet/>
      <dgm:spPr/>
      <dgm:t>
        <a:bodyPr/>
        <a:lstStyle/>
        <a:p>
          <a:endParaRPr lang="en-US"/>
        </a:p>
      </dgm:t>
    </dgm:pt>
    <dgm:pt modelId="{219AA235-3844-4F8C-9559-8CE7C918E990}">
      <dgm:prSet/>
      <dgm:spPr/>
      <dgm:t>
        <a:bodyPr/>
        <a:lstStyle/>
        <a:p>
          <a:r>
            <a:rPr lang="en-US"/>
            <a:t>Aukin tíðni ofnæmissjúkdóma meðal yngri systkina barna með fæðuofnæmi</a:t>
          </a:r>
        </a:p>
      </dgm:t>
    </dgm:pt>
    <dgm:pt modelId="{ABA8A9E9-69ED-4DF8-828B-BEF3A9A53DAE}" type="parTrans" cxnId="{8A21A2B6-73F5-4773-BB38-70490898DF49}">
      <dgm:prSet/>
      <dgm:spPr/>
      <dgm:t>
        <a:bodyPr/>
        <a:lstStyle/>
        <a:p>
          <a:endParaRPr lang="en-US"/>
        </a:p>
      </dgm:t>
    </dgm:pt>
    <dgm:pt modelId="{8C14C9F7-19DB-4345-AE9D-ED7D6C34CCC5}" type="sibTrans" cxnId="{8A21A2B6-73F5-4773-BB38-70490898DF49}">
      <dgm:prSet/>
      <dgm:spPr/>
      <dgm:t>
        <a:bodyPr/>
        <a:lstStyle/>
        <a:p>
          <a:endParaRPr lang="en-US"/>
        </a:p>
      </dgm:t>
    </dgm:pt>
    <dgm:pt modelId="{52C649FE-821E-4DEF-AC20-B72A89778241}">
      <dgm:prSet/>
      <dgm:spPr/>
      <dgm:t>
        <a:bodyPr/>
        <a:lstStyle/>
        <a:p>
          <a:r>
            <a:rPr lang="en-US"/>
            <a:t>Erfðaþáttur</a:t>
          </a:r>
        </a:p>
      </dgm:t>
    </dgm:pt>
    <dgm:pt modelId="{363694EB-3511-4661-B5D0-3CD6D03C615A}" type="parTrans" cxnId="{0BEF5252-808D-4C3E-9E73-A86F22DAF5BA}">
      <dgm:prSet/>
      <dgm:spPr/>
      <dgm:t>
        <a:bodyPr/>
        <a:lstStyle/>
        <a:p>
          <a:endParaRPr lang="en-US"/>
        </a:p>
      </dgm:t>
    </dgm:pt>
    <dgm:pt modelId="{BF45C722-036E-496C-BAC5-C0B5BD12DDC1}" type="sibTrans" cxnId="{0BEF5252-808D-4C3E-9E73-A86F22DAF5BA}">
      <dgm:prSet/>
      <dgm:spPr/>
      <dgm:t>
        <a:bodyPr/>
        <a:lstStyle/>
        <a:p>
          <a:endParaRPr lang="en-US"/>
        </a:p>
      </dgm:t>
    </dgm:pt>
    <dgm:pt modelId="{24AD2364-0F42-47B2-B011-E5027AD5CB34}">
      <dgm:prSet/>
      <dgm:spPr/>
      <dgm:t>
        <a:bodyPr/>
        <a:lstStyle/>
        <a:p>
          <a:r>
            <a:rPr lang="en-US"/>
            <a:t>Seinkuð innleiðing vegna sögu systkinis</a:t>
          </a:r>
        </a:p>
      </dgm:t>
    </dgm:pt>
    <dgm:pt modelId="{70E4E7A2-8769-4298-BC96-6CD1D9E6B52E}" type="parTrans" cxnId="{42404302-A7A7-41E6-8240-C419F85C2487}">
      <dgm:prSet/>
      <dgm:spPr/>
      <dgm:t>
        <a:bodyPr/>
        <a:lstStyle/>
        <a:p>
          <a:endParaRPr lang="en-US"/>
        </a:p>
      </dgm:t>
    </dgm:pt>
    <dgm:pt modelId="{F62CA76F-7578-4D7C-8E53-24DB6BD94CFA}" type="sibTrans" cxnId="{42404302-A7A7-41E6-8240-C419F85C2487}">
      <dgm:prSet/>
      <dgm:spPr/>
      <dgm:t>
        <a:bodyPr/>
        <a:lstStyle/>
        <a:p>
          <a:endParaRPr lang="en-US"/>
        </a:p>
      </dgm:t>
    </dgm:pt>
    <dgm:pt modelId="{851FAA36-B215-4DEE-BBBB-DB6A6E345DF7}" type="pres">
      <dgm:prSet presAssocID="{50D1BBF5-61D7-4C62-ABA2-A09577E214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030F8507-A1D5-4D10-AB64-0F11395922CA}" type="pres">
      <dgm:prSet presAssocID="{70517D83-FAA8-4AEA-AF03-818F7569D4D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F2233279-2490-4A93-A7DD-37246F61003E}" type="pres">
      <dgm:prSet presAssocID="{70517D83-FAA8-4AEA-AF03-818F7569D4D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A6B90DD4-4F88-44F4-BC84-9FE144CD0D3D}" type="pres">
      <dgm:prSet presAssocID="{A3F3113E-4075-4ACA-B2B6-AB9F6C31689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6DA112E4-6BD1-47C4-AEB0-AFE90E662CEE}" type="pres">
      <dgm:prSet presAssocID="{A3F3113E-4075-4ACA-B2B6-AB9F6C31689E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BBFC0D63-6522-490B-B440-F64E3252BD82}" type="pres">
      <dgm:prSet presAssocID="{219AA235-3844-4F8C-9559-8CE7C918E99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3D8D689B-6836-420D-BC13-892130968FCF}" type="pres">
      <dgm:prSet presAssocID="{219AA235-3844-4F8C-9559-8CE7C918E990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959EA187-6290-4DCC-A3E2-1AA7C3684722}" type="presOf" srcId="{F4FA92F8-D7EB-4572-A9F5-BADBCA4AECB1}" destId="{F2233279-2490-4A93-A7DD-37246F61003E}" srcOrd="0" destOrd="0" presId="urn:microsoft.com/office/officeart/2005/8/layout/vList2"/>
    <dgm:cxn modelId="{D27221CF-E299-4A03-86DC-FCF9A5D5D29C}" srcId="{70517D83-FAA8-4AEA-AF03-818F7569D4DD}" destId="{F4FA92F8-D7EB-4572-A9F5-BADBCA4AECB1}" srcOrd="0" destOrd="0" parTransId="{ABAED407-E3E8-4E0C-9D3F-B0D817A66E51}" sibTransId="{ED305352-16D9-47DC-8032-8CA9FA1F35E5}"/>
    <dgm:cxn modelId="{2F500445-7197-4BBE-9E29-20F33689719F}" type="presOf" srcId="{52C649FE-821E-4DEF-AC20-B72A89778241}" destId="{3D8D689B-6836-420D-BC13-892130968FCF}" srcOrd="0" destOrd="0" presId="urn:microsoft.com/office/officeart/2005/8/layout/vList2"/>
    <dgm:cxn modelId="{989E456B-02BB-4405-B809-E3AA0D286E6E}" srcId="{50D1BBF5-61D7-4C62-ABA2-A09577E214FE}" destId="{A3F3113E-4075-4ACA-B2B6-AB9F6C31689E}" srcOrd="1" destOrd="0" parTransId="{68408D40-2A8C-45F2-9594-AFE8A5BC3F7B}" sibTransId="{B0F53023-6B63-4729-9D52-64827A3BC471}"/>
    <dgm:cxn modelId="{0BEF5252-808D-4C3E-9E73-A86F22DAF5BA}" srcId="{219AA235-3844-4F8C-9559-8CE7C918E990}" destId="{52C649FE-821E-4DEF-AC20-B72A89778241}" srcOrd="0" destOrd="0" parTransId="{363694EB-3511-4661-B5D0-3CD6D03C615A}" sibTransId="{BF45C722-036E-496C-BAC5-C0B5BD12DDC1}"/>
    <dgm:cxn modelId="{1405A671-979A-4C3A-935A-032B796FD13E}" type="presOf" srcId="{80D9FE63-66E4-484D-AEA7-33CA6E4C5121}" destId="{6DA112E4-6BD1-47C4-AEB0-AFE90E662CEE}" srcOrd="0" destOrd="0" presId="urn:microsoft.com/office/officeart/2005/8/layout/vList2"/>
    <dgm:cxn modelId="{42404302-A7A7-41E6-8240-C419F85C2487}" srcId="{219AA235-3844-4F8C-9559-8CE7C918E990}" destId="{24AD2364-0F42-47B2-B011-E5027AD5CB34}" srcOrd="1" destOrd="0" parTransId="{70E4E7A2-8769-4298-BC96-6CD1D9E6B52E}" sibTransId="{F62CA76F-7578-4D7C-8E53-24DB6BD94CFA}"/>
    <dgm:cxn modelId="{8A21A2B6-73F5-4773-BB38-70490898DF49}" srcId="{50D1BBF5-61D7-4C62-ABA2-A09577E214FE}" destId="{219AA235-3844-4F8C-9559-8CE7C918E990}" srcOrd="2" destOrd="0" parTransId="{ABA8A9E9-69ED-4DF8-828B-BEF3A9A53DAE}" sibTransId="{8C14C9F7-19DB-4345-AE9D-ED7D6C34CCC5}"/>
    <dgm:cxn modelId="{C103DE6C-C017-45E0-B0D6-43AB289F6FD7}" type="presOf" srcId="{6C0B564C-AE88-4EAF-980F-F3549336C5F1}" destId="{6DA112E4-6BD1-47C4-AEB0-AFE90E662CEE}" srcOrd="0" destOrd="1" presId="urn:microsoft.com/office/officeart/2005/8/layout/vList2"/>
    <dgm:cxn modelId="{200BE749-0378-4AD2-9715-C835BDB3FD55}" srcId="{A3F3113E-4075-4ACA-B2B6-AB9F6C31689E}" destId="{6C0B564C-AE88-4EAF-980F-F3549336C5F1}" srcOrd="1" destOrd="0" parTransId="{3C102FCD-8039-4083-8509-D5A201C3B1EA}" sibTransId="{34F6F77F-41CD-4027-9DB9-4CD1A6647324}"/>
    <dgm:cxn modelId="{EE48515D-1178-44B3-9B74-58DDE75BED9C}" type="presOf" srcId="{22584E60-F721-4EA1-AE4E-682749415891}" destId="{F2233279-2490-4A93-A7DD-37246F61003E}" srcOrd="0" destOrd="2" presId="urn:microsoft.com/office/officeart/2005/8/layout/vList2"/>
    <dgm:cxn modelId="{4A4FE69F-FB1E-4F12-9161-334FFE16C17A}" srcId="{50D1BBF5-61D7-4C62-ABA2-A09577E214FE}" destId="{70517D83-FAA8-4AEA-AF03-818F7569D4DD}" srcOrd="0" destOrd="0" parTransId="{568FAEEB-8FBF-4A3F-BD7E-5B2FEED9BED4}" sibTransId="{3A720033-CAB0-4F3D-8D7E-025665DE96A8}"/>
    <dgm:cxn modelId="{0E56C5DC-5F96-451F-9E77-F7B329EC7025}" type="presOf" srcId="{A3F3113E-4075-4ACA-B2B6-AB9F6C31689E}" destId="{A6B90DD4-4F88-44F4-BC84-9FE144CD0D3D}" srcOrd="0" destOrd="0" presId="urn:microsoft.com/office/officeart/2005/8/layout/vList2"/>
    <dgm:cxn modelId="{FB526FE8-088B-4467-B467-1BFAD21781EB}" srcId="{A3F3113E-4075-4ACA-B2B6-AB9F6C31689E}" destId="{80D9FE63-66E4-484D-AEA7-33CA6E4C5121}" srcOrd="0" destOrd="0" parTransId="{288045FD-ECB7-46B9-8AB8-60D4290396CF}" sibTransId="{D041E4BA-2D58-4AD3-9813-96B53659D326}"/>
    <dgm:cxn modelId="{7AF73691-3E94-4BC1-BEE4-473D3F815536}" srcId="{70517D83-FAA8-4AEA-AF03-818F7569D4DD}" destId="{22584E60-F721-4EA1-AE4E-682749415891}" srcOrd="2" destOrd="0" parTransId="{51EA14C5-9269-405F-BCBD-05B4696643A0}" sibTransId="{A7B38EF9-C67E-42F1-A9F9-BA49567C672A}"/>
    <dgm:cxn modelId="{B1DF7F73-4910-449C-A2BA-ABC7D78EBF4E}" type="presOf" srcId="{50D1BBF5-61D7-4C62-ABA2-A09577E214FE}" destId="{851FAA36-B215-4DEE-BBBB-DB6A6E345DF7}" srcOrd="0" destOrd="0" presId="urn:microsoft.com/office/officeart/2005/8/layout/vList2"/>
    <dgm:cxn modelId="{B8A165BE-0697-4FFB-AD1B-7C8CCDA9D542}" type="presOf" srcId="{70517D83-FAA8-4AEA-AF03-818F7569D4DD}" destId="{030F8507-A1D5-4D10-AB64-0F11395922CA}" srcOrd="0" destOrd="0" presId="urn:microsoft.com/office/officeart/2005/8/layout/vList2"/>
    <dgm:cxn modelId="{895E67A5-21C6-4441-9E6C-68459A338324}" type="presOf" srcId="{24AD2364-0F42-47B2-B011-E5027AD5CB34}" destId="{3D8D689B-6836-420D-BC13-892130968FCF}" srcOrd="0" destOrd="1" presId="urn:microsoft.com/office/officeart/2005/8/layout/vList2"/>
    <dgm:cxn modelId="{047F4A3E-8014-4A41-A3B5-137FF9B0AC10}" srcId="{70517D83-FAA8-4AEA-AF03-818F7569D4DD}" destId="{963F2F7A-B0EB-4751-ABBF-72DD6398D57D}" srcOrd="1" destOrd="0" parTransId="{8002D60A-41FF-492B-8E9A-9EB3704DE9F5}" sibTransId="{55057A4E-B20D-44A1-A0A8-F49DB6364CB0}"/>
    <dgm:cxn modelId="{75DAD32C-E602-4074-B799-31D984952A27}" type="presOf" srcId="{219AA235-3844-4F8C-9559-8CE7C918E990}" destId="{BBFC0D63-6522-490B-B440-F64E3252BD82}" srcOrd="0" destOrd="0" presId="urn:microsoft.com/office/officeart/2005/8/layout/vList2"/>
    <dgm:cxn modelId="{2F943B0B-B7C2-402B-BD6C-5FC4D7212449}" type="presOf" srcId="{963F2F7A-B0EB-4751-ABBF-72DD6398D57D}" destId="{F2233279-2490-4A93-A7DD-37246F61003E}" srcOrd="0" destOrd="1" presId="urn:microsoft.com/office/officeart/2005/8/layout/vList2"/>
    <dgm:cxn modelId="{DACEB77F-708C-4058-90B0-079CB5B3B84C}" type="presParOf" srcId="{851FAA36-B215-4DEE-BBBB-DB6A6E345DF7}" destId="{030F8507-A1D5-4D10-AB64-0F11395922CA}" srcOrd="0" destOrd="0" presId="urn:microsoft.com/office/officeart/2005/8/layout/vList2"/>
    <dgm:cxn modelId="{19D7A835-8DF4-4A5E-9E01-84ECDCFD0EBB}" type="presParOf" srcId="{851FAA36-B215-4DEE-BBBB-DB6A6E345DF7}" destId="{F2233279-2490-4A93-A7DD-37246F61003E}" srcOrd="1" destOrd="0" presId="urn:microsoft.com/office/officeart/2005/8/layout/vList2"/>
    <dgm:cxn modelId="{14BB3BAE-1B7C-4786-8B84-5E17E4E420DC}" type="presParOf" srcId="{851FAA36-B215-4DEE-BBBB-DB6A6E345DF7}" destId="{A6B90DD4-4F88-44F4-BC84-9FE144CD0D3D}" srcOrd="2" destOrd="0" presId="urn:microsoft.com/office/officeart/2005/8/layout/vList2"/>
    <dgm:cxn modelId="{2847E63D-53E1-40B1-A8BB-FE50DC71F2AF}" type="presParOf" srcId="{851FAA36-B215-4DEE-BBBB-DB6A6E345DF7}" destId="{6DA112E4-6BD1-47C4-AEB0-AFE90E662CEE}" srcOrd="3" destOrd="0" presId="urn:microsoft.com/office/officeart/2005/8/layout/vList2"/>
    <dgm:cxn modelId="{2D11464C-96C3-4ED9-90B3-E6CBAEE97E98}" type="presParOf" srcId="{851FAA36-B215-4DEE-BBBB-DB6A6E345DF7}" destId="{BBFC0D63-6522-490B-B440-F64E3252BD82}" srcOrd="4" destOrd="0" presId="urn:microsoft.com/office/officeart/2005/8/layout/vList2"/>
    <dgm:cxn modelId="{450CB706-2426-4087-9690-D0A1EB2BE3DD}" type="presParOf" srcId="{851FAA36-B215-4DEE-BBBB-DB6A6E345DF7}" destId="{3D8D689B-6836-420D-BC13-892130968FC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D336B8-A41D-4B45-940E-F2758C7E98C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03DA8D-66A2-4387-BA6E-24212CD865E4}">
      <dgm:prSet/>
      <dgm:spPr/>
      <dgm:t>
        <a:bodyPr/>
        <a:lstStyle/>
        <a:p>
          <a:r>
            <a:rPr lang="en-US"/>
            <a:t>Menningarheimur</a:t>
          </a:r>
        </a:p>
      </dgm:t>
    </dgm:pt>
    <dgm:pt modelId="{4AC5F992-C495-4866-8AA1-A3947B7D3502}" type="parTrans" cxnId="{DEBE0374-1473-4713-A374-ABEFB8466FE7}">
      <dgm:prSet/>
      <dgm:spPr/>
      <dgm:t>
        <a:bodyPr/>
        <a:lstStyle/>
        <a:p>
          <a:endParaRPr lang="en-US"/>
        </a:p>
      </dgm:t>
    </dgm:pt>
    <dgm:pt modelId="{F384B163-9BA5-40CA-A8F9-00EBEAB6BEF0}" type="sibTrans" cxnId="{DEBE0374-1473-4713-A374-ABEFB8466FE7}">
      <dgm:prSet/>
      <dgm:spPr/>
      <dgm:t>
        <a:bodyPr/>
        <a:lstStyle/>
        <a:p>
          <a:endParaRPr lang="en-US"/>
        </a:p>
      </dgm:t>
    </dgm:pt>
    <dgm:pt modelId="{412879E9-78FA-45FD-B603-D1554C0F8C78}">
      <dgm:prSet/>
      <dgm:spPr/>
      <dgm:t>
        <a:bodyPr/>
        <a:lstStyle/>
        <a:p>
          <a:r>
            <a:rPr lang="en-US"/>
            <a:t>Hef</a:t>
          </a:r>
          <a:r>
            <a:rPr lang="is-IS"/>
            <a:t>ðir</a:t>
          </a:r>
          <a:endParaRPr lang="en-US"/>
        </a:p>
      </dgm:t>
    </dgm:pt>
    <dgm:pt modelId="{988EA445-5EE5-4927-930C-90D30C07E35C}" type="parTrans" cxnId="{B3C3F877-1700-4076-BEE6-2BECA14C0273}">
      <dgm:prSet/>
      <dgm:spPr/>
      <dgm:t>
        <a:bodyPr/>
        <a:lstStyle/>
        <a:p>
          <a:endParaRPr lang="en-US"/>
        </a:p>
      </dgm:t>
    </dgm:pt>
    <dgm:pt modelId="{2CA46776-4C48-4760-B5AF-203AADC5589C}" type="sibTrans" cxnId="{B3C3F877-1700-4076-BEE6-2BECA14C0273}">
      <dgm:prSet/>
      <dgm:spPr/>
      <dgm:t>
        <a:bodyPr/>
        <a:lstStyle/>
        <a:p>
          <a:endParaRPr lang="en-US"/>
        </a:p>
      </dgm:t>
    </dgm:pt>
    <dgm:pt modelId="{3956827D-E28B-486B-B62C-FCA39B6643F6}">
      <dgm:prSet/>
      <dgm:spPr/>
      <dgm:t>
        <a:bodyPr/>
        <a:lstStyle/>
        <a:p>
          <a:r>
            <a:rPr lang="is-IS"/>
            <a:t>Einstaklingsbundið val</a:t>
          </a:r>
          <a:endParaRPr lang="en-US"/>
        </a:p>
      </dgm:t>
    </dgm:pt>
    <dgm:pt modelId="{1ACA06E0-F2AF-4A0B-A649-DCCF3A702956}" type="parTrans" cxnId="{D0AF619F-F53E-48E8-ABBC-5FDEDF39513B}">
      <dgm:prSet/>
      <dgm:spPr/>
      <dgm:t>
        <a:bodyPr/>
        <a:lstStyle/>
        <a:p>
          <a:endParaRPr lang="en-US"/>
        </a:p>
      </dgm:t>
    </dgm:pt>
    <dgm:pt modelId="{6DD55EB0-601E-477A-ACC5-8F8ABF3F01B9}" type="sibTrans" cxnId="{D0AF619F-F53E-48E8-ABBC-5FDEDF39513B}">
      <dgm:prSet/>
      <dgm:spPr/>
      <dgm:t>
        <a:bodyPr/>
        <a:lstStyle/>
        <a:p>
          <a:endParaRPr lang="en-US"/>
        </a:p>
      </dgm:t>
    </dgm:pt>
    <dgm:pt modelId="{F2CF5D38-A906-4A72-9652-B7074D53FE05}">
      <dgm:prSet/>
      <dgm:spPr/>
      <dgm:t>
        <a:bodyPr/>
        <a:lstStyle/>
        <a:p>
          <a:r>
            <a:rPr lang="is-IS" dirty="0"/>
            <a:t>Venjum og vali fæðu fyrir ungbörn virðist viðhaldið fyrstu árin</a:t>
          </a:r>
          <a:endParaRPr lang="en-US" dirty="0"/>
        </a:p>
      </dgm:t>
    </dgm:pt>
    <dgm:pt modelId="{1770041D-CF65-4E4C-A4A3-C8DC53ED1B60}" type="sibTrans" cxnId="{F486329D-A7E3-40EE-8AAB-BEA4ED9AF504}">
      <dgm:prSet/>
      <dgm:spPr/>
      <dgm:t>
        <a:bodyPr/>
        <a:lstStyle/>
        <a:p>
          <a:endParaRPr lang="en-US"/>
        </a:p>
      </dgm:t>
    </dgm:pt>
    <dgm:pt modelId="{565C29BA-3C2A-4D81-AA6D-58141E0CF995}" type="parTrans" cxnId="{F486329D-A7E3-40EE-8AAB-BEA4ED9AF504}">
      <dgm:prSet/>
      <dgm:spPr/>
      <dgm:t>
        <a:bodyPr/>
        <a:lstStyle/>
        <a:p>
          <a:endParaRPr lang="en-US"/>
        </a:p>
      </dgm:t>
    </dgm:pt>
    <dgm:pt modelId="{AD03B9DC-9A4A-4489-99E2-1F45B5CE588F}" type="pres">
      <dgm:prSet presAssocID="{93D336B8-A41D-4B45-940E-F2758C7E98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D3D53CE0-C7D1-423E-8DD2-2C8BC1B47828}" type="pres">
      <dgm:prSet presAssocID="{9003DA8D-66A2-4387-BA6E-24212CD865E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F0A5F936-78D5-4E5B-AE34-8E8D0DC5D906}" type="pres">
      <dgm:prSet presAssocID="{F384B163-9BA5-40CA-A8F9-00EBEAB6BEF0}" presName="spacer" presStyleCnt="0"/>
      <dgm:spPr/>
    </dgm:pt>
    <dgm:pt modelId="{146B7CD8-75FF-4CC6-87D6-FBA58130E8A7}" type="pres">
      <dgm:prSet presAssocID="{412879E9-78FA-45FD-B603-D1554C0F8C7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24B40E1D-B7F6-4DB5-9BBD-F14457D2D34E}" type="pres">
      <dgm:prSet presAssocID="{2CA46776-4C48-4760-B5AF-203AADC5589C}" presName="spacer" presStyleCnt="0"/>
      <dgm:spPr/>
    </dgm:pt>
    <dgm:pt modelId="{3F957D73-B38E-4A76-83B1-C385A62CCCDA}" type="pres">
      <dgm:prSet presAssocID="{3956827D-E28B-486B-B62C-FCA39B6643F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052B1D88-9ED9-480B-AB37-3F6BDDABD2FF}" type="pres">
      <dgm:prSet presAssocID="{6DD55EB0-601E-477A-ACC5-8F8ABF3F01B9}" presName="spacer" presStyleCnt="0"/>
      <dgm:spPr/>
    </dgm:pt>
    <dgm:pt modelId="{19E37D4B-D285-4412-A4D8-60EBF72513CA}" type="pres">
      <dgm:prSet presAssocID="{F2CF5D38-A906-4A72-9652-B7074D53FE0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B8ADCF4E-1C11-4A16-8C3A-69819C6DB7AC}" type="presOf" srcId="{F2CF5D38-A906-4A72-9652-B7074D53FE05}" destId="{19E37D4B-D285-4412-A4D8-60EBF72513CA}" srcOrd="0" destOrd="0" presId="urn:microsoft.com/office/officeart/2005/8/layout/vList2"/>
    <dgm:cxn modelId="{F486329D-A7E3-40EE-8AAB-BEA4ED9AF504}" srcId="{93D336B8-A41D-4B45-940E-F2758C7E98CF}" destId="{F2CF5D38-A906-4A72-9652-B7074D53FE05}" srcOrd="3" destOrd="0" parTransId="{565C29BA-3C2A-4D81-AA6D-58141E0CF995}" sibTransId="{1770041D-CF65-4E4C-A4A3-C8DC53ED1B60}"/>
    <dgm:cxn modelId="{D0AF619F-F53E-48E8-ABBC-5FDEDF39513B}" srcId="{93D336B8-A41D-4B45-940E-F2758C7E98CF}" destId="{3956827D-E28B-486B-B62C-FCA39B6643F6}" srcOrd="2" destOrd="0" parTransId="{1ACA06E0-F2AF-4A0B-A649-DCCF3A702956}" sibTransId="{6DD55EB0-601E-477A-ACC5-8F8ABF3F01B9}"/>
    <dgm:cxn modelId="{6A2C2F96-1AD8-4126-9524-E42D87C52C08}" type="presOf" srcId="{9003DA8D-66A2-4387-BA6E-24212CD865E4}" destId="{D3D53CE0-C7D1-423E-8DD2-2C8BC1B47828}" srcOrd="0" destOrd="0" presId="urn:microsoft.com/office/officeart/2005/8/layout/vList2"/>
    <dgm:cxn modelId="{DEBE0374-1473-4713-A374-ABEFB8466FE7}" srcId="{93D336B8-A41D-4B45-940E-F2758C7E98CF}" destId="{9003DA8D-66A2-4387-BA6E-24212CD865E4}" srcOrd="0" destOrd="0" parTransId="{4AC5F992-C495-4866-8AA1-A3947B7D3502}" sibTransId="{F384B163-9BA5-40CA-A8F9-00EBEAB6BEF0}"/>
    <dgm:cxn modelId="{8750A55E-057C-4349-8442-354D102C4688}" type="presOf" srcId="{93D336B8-A41D-4B45-940E-F2758C7E98CF}" destId="{AD03B9DC-9A4A-4489-99E2-1F45B5CE588F}" srcOrd="0" destOrd="0" presId="urn:microsoft.com/office/officeart/2005/8/layout/vList2"/>
    <dgm:cxn modelId="{D87962E4-89C3-4D47-AAEA-E950B1EB7BE8}" type="presOf" srcId="{412879E9-78FA-45FD-B603-D1554C0F8C78}" destId="{146B7CD8-75FF-4CC6-87D6-FBA58130E8A7}" srcOrd="0" destOrd="0" presId="urn:microsoft.com/office/officeart/2005/8/layout/vList2"/>
    <dgm:cxn modelId="{B3C3F877-1700-4076-BEE6-2BECA14C0273}" srcId="{93D336B8-A41D-4B45-940E-F2758C7E98CF}" destId="{412879E9-78FA-45FD-B603-D1554C0F8C78}" srcOrd="1" destOrd="0" parTransId="{988EA445-5EE5-4927-930C-90D30C07E35C}" sibTransId="{2CA46776-4C48-4760-B5AF-203AADC5589C}"/>
    <dgm:cxn modelId="{56BFD2CC-2691-451F-9782-00F5431653A7}" type="presOf" srcId="{3956827D-E28B-486B-B62C-FCA39B6643F6}" destId="{3F957D73-B38E-4A76-83B1-C385A62CCCDA}" srcOrd="0" destOrd="0" presId="urn:microsoft.com/office/officeart/2005/8/layout/vList2"/>
    <dgm:cxn modelId="{F4A2582E-1383-4B88-9C37-DB517EE5CB0D}" type="presParOf" srcId="{AD03B9DC-9A4A-4489-99E2-1F45B5CE588F}" destId="{D3D53CE0-C7D1-423E-8DD2-2C8BC1B47828}" srcOrd="0" destOrd="0" presId="urn:microsoft.com/office/officeart/2005/8/layout/vList2"/>
    <dgm:cxn modelId="{9D53E537-4073-413C-80D9-D0FBFA0A006C}" type="presParOf" srcId="{AD03B9DC-9A4A-4489-99E2-1F45B5CE588F}" destId="{F0A5F936-78D5-4E5B-AE34-8E8D0DC5D906}" srcOrd="1" destOrd="0" presId="urn:microsoft.com/office/officeart/2005/8/layout/vList2"/>
    <dgm:cxn modelId="{45278A4D-3C79-4259-8C9E-7942803B449B}" type="presParOf" srcId="{AD03B9DC-9A4A-4489-99E2-1F45B5CE588F}" destId="{146B7CD8-75FF-4CC6-87D6-FBA58130E8A7}" srcOrd="2" destOrd="0" presId="urn:microsoft.com/office/officeart/2005/8/layout/vList2"/>
    <dgm:cxn modelId="{03B1AB71-7BE1-4CCB-BEDC-758DE2107DED}" type="presParOf" srcId="{AD03B9DC-9A4A-4489-99E2-1F45B5CE588F}" destId="{24B40E1D-B7F6-4DB5-9BBD-F14457D2D34E}" srcOrd="3" destOrd="0" presId="urn:microsoft.com/office/officeart/2005/8/layout/vList2"/>
    <dgm:cxn modelId="{C430A3CB-5F33-4641-B122-3D2CD8ADC8F9}" type="presParOf" srcId="{AD03B9DC-9A4A-4489-99E2-1F45B5CE588F}" destId="{3F957D73-B38E-4A76-83B1-C385A62CCCDA}" srcOrd="4" destOrd="0" presId="urn:microsoft.com/office/officeart/2005/8/layout/vList2"/>
    <dgm:cxn modelId="{4B5953A9-0A30-462D-9B3A-7BA4B8082C65}" type="presParOf" srcId="{AD03B9DC-9A4A-4489-99E2-1F45B5CE588F}" destId="{052B1D88-9ED9-480B-AB37-3F6BDDABD2FF}" srcOrd="5" destOrd="0" presId="urn:microsoft.com/office/officeart/2005/8/layout/vList2"/>
    <dgm:cxn modelId="{1C5B7319-6488-4193-BC93-02A6B700D60E}" type="presParOf" srcId="{AD03B9DC-9A4A-4489-99E2-1F45B5CE588F}" destId="{19E37D4B-D285-4412-A4D8-60EBF72513C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7FE8074-1535-4DF4-A1AD-1123DA35895B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047E2A7-A324-46C8-B2FA-B121A9F25DD3}">
      <dgm:prSet/>
      <dgm:spPr/>
      <dgm:t>
        <a:bodyPr/>
        <a:lstStyle/>
        <a:p>
          <a:r>
            <a:rPr lang="is-IS" dirty="0" err="1"/>
            <a:t>Fyrirburar</a:t>
          </a:r>
          <a:r>
            <a:rPr lang="is-IS" dirty="0"/>
            <a:t> </a:t>
          </a:r>
          <a:r>
            <a:rPr lang="en-US" dirty="0"/>
            <a:t>					</a:t>
          </a:r>
          <a:r>
            <a:rPr lang="is-IS" dirty="0"/>
            <a:t>120 </a:t>
          </a:r>
          <a:r>
            <a:rPr lang="is-IS" dirty="0" err="1"/>
            <a:t>kcal</a:t>
          </a:r>
          <a:r>
            <a:rPr lang="is-IS" dirty="0"/>
            <a:t>/kg/dag</a:t>
          </a:r>
          <a:endParaRPr lang="en-US" dirty="0"/>
        </a:p>
      </dgm:t>
    </dgm:pt>
    <dgm:pt modelId="{7173BEE7-07B4-41C2-9FC5-971ECEE5348A}" type="parTrans" cxnId="{23ED4086-412D-43FE-9DAB-013BDE3D2DF9}">
      <dgm:prSet/>
      <dgm:spPr/>
      <dgm:t>
        <a:bodyPr/>
        <a:lstStyle/>
        <a:p>
          <a:endParaRPr lang="en-US"/>
        </a:p>
      </dgm:t>
    </dgm:pt>
    <dgm:pt modelId="{82494A57-F9CB-4590-9FD2-73B2D1C4963D}" type="sibTrans" cxnId="{23ED4086-412D-43FE-9DAB-013BDE3D2DF9}">
      <dgm:prSet/>
      <dgm:spPr/>
      <dgm:t>
        <a:bodyPr/>
        <a:lstStyle/>
        <a:p>
          <a:endParaRPr lang="en-US"/>
        </a:p>
      </dgm:t>
    </dgm:pt>
    <dgm:pt modelId="{11FB203E-17FE-40A2-9B49-5F8164B7E500}">
      <dgm:prSet/>
      <dgm:spPr/>
      <dgm:t>
        <a:bodyPr/>
        <a:lstStyle/>
        <a:p>
          <a:r>
            <a:rPr lang="is-IS" dirty="0"/>
            <a:t>Fullburða börn undir 2ja mánaða aldri </a:t>
          </a:r>
          <a:r>
            <a:rPr lang="en-US" dirty="0"/>
            <a:t> 		</a:t>
          </a:r>
          <a:r>
            <a:rPr lang="is-IS" dirty="0"/>
            <a:t>100</a:t>
          </a:r>
          <a:r>
            <a:rPr lang="en-US" dirty="0"/>
            <a:t>-</a:t>
          </a:r>
          <a:r>
            <a:rPr lang="is-IS" dirty="0"/>
            <a:t>110 </a:t>
          </a:r>
          <a:r>
            <a:rPr lang="is-IS" dirty="0" err="1"/>
            <a:t>kcal</a:t>
          </a:r>
          <a:r>
            <a:rPr lang="is-IS" dirty="0"/>
            <a:t>/kg/dag</a:t>
          </a:r>
          <a:endParaRPr lang="en-US" dirty="0"/>
        </a:p>
      </dgm:t>
    </dgm:pt>
    <dgm:pt modelId="{C19251E7-1660-4B06-B2E3-BFBCD4B5300B}" type="parTrans" cxnId="{2911F6CF-3ABC-4B62-8712-224FEAD3D4FE}">
      <dgm:prSet/>
      <dgm:spPr/>
      <dgm:t>
        <a:bodyPr/>
        <a:lstStyle/>
        <a:p>
          <a:endParaRPr lang="en-US"/>
        </a:p>
      </dgm:t>
    </dgm:pt>
    <dgm:pt modelId="{52F2707B-889D-4B55-8995-EAD75ED6D272}" type="sibTrans" cxnId="{2911F6CF-3ABC-4B62-8712-224FEAD3D4FE}">
      <dgm:prSet/>
      <dgm:spPr/>
      <dgm:t>
        <a:bodyPr/>
        <a:lstStyle/>
        <a:p>
          <a:endParaRPr lang="en-US"/>
        </a:p>
      </dgm:t>
    </dgm:pt>
    <dgm:pt modelId="{872BDB56-9F5C-4867-BECF-7C0AB75EBEEB}">
      <dgm:prSet/>
      <dgm:spPr/>
      <dgm:t>
        <a:bodyPr/>
        <a:lstStyle/>
        <a:p>
          <a:r>
            <a:rPr lang="is-IS" dirty="0"/>
            <a:t>Ungbörn 3</a:t>
          </a:r>
          <a:r>
            <a:rPr lang="en-US" dirty="0"/>
            <a:t>-5 m</a:t>
          </a:r>
          <a:r>
            <a:rPr lang="is-IS" dirty="0" err="1"/>
            <a:t>ánaða</a:t>
          </a:r>
          <a:r>
            <a:rPr lang="is-IS" dirty="0"/>
            <a:t> 				85</a:t>
          </a:r>
          <a:r>
            <a:rPr lang="en-US" dirty="0"/>
            <a:t> -</a:t>
          </a:r>
          <a:r>
            <a:rPr lang="is-IS" dirty="0"/>
            <a:t> 90 </a:t>
          </a:r>
          <a:r>
            <a:rPr lang="is-IS" dirty="0" err="1"/>
            <a:t>kcal</a:t>
          </a:r>
          <a:r>
            <a:rPr lang="is-IS" dirty="0"/>
            <a:t>/kg/dag</a:t>
          </a:r>
        </a:p>
      </dgm:t>
    </dgm:pt>
    <dgm:pt modelId="{A11A80AE-F149-4636-B5C8-8DDEFF0E5C7D}" type="parTrans" cxnId="{9E93253A-2C64-4509-9760-5A54E410CA5E}">
      <dgm:prSet/>
      <dgm:spPr/>
      <dgm:t>
        <a:bodyPr/>
        <a:lstStyle/>
        <a:p>
          <a:endParaRPr lang="en-US"/>
        </a:p>
      </dgm:t>
    </dgm:pt>
    <dgm:pt modelId="{B7763B99-D3FC-450A-80D0-E1C77B71B9D6}" type="sibTrans" cxnId="{9E93253A-2C64-4509-9760-5A54E410CA5E}">
      <dgm:prSet/>
      <dgm:spPr/>
      <dgm:t>
        <a:bodyPr/>
        <a:lstStyle/>
        <a:p>
          <a:endParaRPr lang="en-US"/>
        </a:p>
      </dgm:t>
    </dgm:pt>
    <dgm:pt modelId="{728F7490-FB19-40F5-A53B-19EE9116BA03}">
      <dgm:prSet/>
      <dgm:spPr/>
      <dgm:t>
        <a:bodyPr/>
        <a:lstStyle/>
        <a:p>
          <a:r>
            <a:rPr lang="is-IS" dirty="0"/>
            <a:t>Ungbörn 9</a:t>
          </a:r>
          <a:r>
            <a:rPr lang="en-US" dirty="0"/>
            <a:t>-11 </a:t>
          </a:r>
          <a:r>
            <a:rPr lang="en-US" dirty="0" err="1"/>
            <a:t>mánaða</a:t>
          </a:r>
          <a:r>
            <a:rPr lang="en-US" dirty="0"/>
            <a:t> 				80</a:t>
          </a:r>
          <a:r>
            <a:rPr lang="is-IS" dirty="0"/>
            <a:t> </a:t>
          </a:r>
          <a:r>
            <a:rPr lang="is-IS" dirty="0" err="1"/>
            <a:t>kcal</a:t>
          </a:r>
          <a:r>
            <a:rPr lang="is-IS" dirty="0"/>
            <a:t>/kg/dag </a:t>
          </a:r>
          <a:endParaRPr lang="en-US" dirty="0"/>
        </a:p>
      </dgm:t>
    </dgm:pt>
    <dgm:pt modelId="{B94F3433-088A-45BD-AFB3-DD705C72056A}" type="parTrans" cxnId="{605F1D47-6944-4F8F-9F0F-2B397DDEFC8D}">
      <dgm:prSet/>
      <dgm:spPr/>
      <dgm:t>
        <a:bodyPr/>
        <a:lstStyle/>
        <a:p>
          <a:endParaRPr lang="en-US"/>
        </a:p>
      </dgm:t>
    </dgm:pt>
    <dgm:pt modelId="{0ED30564-DA42-4D52-B01D-9B9862EB0544}" type="sibTrans" cxnId="{605F1D47-6944-4F8F-9F0F-2B397DDEFC8D}">
      <dgm:prSet/>
      <dgm:spPr/>
      <dgm:t>
        <a:bodyPr/>
        <a:lstStyle/>
        <a:p>
          <a:endParaRPr lang="en-US"/>
        </a:p>
      </dgm:t>
    </dgm:pt>
    <dgm:pt modelId="{9FC2FF3E-E278-4BF1-BB69-58379AB93CDE}">
      <dgm:prSet/>
      <dgm:spPr/>
      <dgm:t>
        <a:bodyPr/>
        <a:lstStyle/>
        <a:p>
          <a:r>
            <a:rPr lang="is-IS" dirty="0"/>
            <a:t>Börn 12</a:t>
          </a:r>
          <a:r>
            <a:rPr lang="en-US" dirty="0"/>
            <a:t>- 23 </a:t>
          </a:r>
          <a:r>
            <a:rPr lang="en-US" dirty="0" err="1"/>
            <a:t>mánaða</a:t>
          </a:r>
          <a:r>
            <a:rPr lang="en-US" dirty="0"/>
            <a:t> 				106 </a:t>
          </a:r>
          <a:r>
            <a:rPr lang="is-IS" dirty="0" err="1"/>
            <a:t>kcal</a:t>
          </a:r>
          <a:r>
            <a:rPr lang="is-IS" dirty="0"/>
            <a:t>/kg/dag </a:t>
          </a:r>
          <a:endParaRPr lang="en-US" dirty="0"/>
        </a:p>
      </dgm:t>
    </dgm:pt>
    <dgm:pt modelId="{E43C8203-34B4-436A-9304-95E265E2440D}" type="parTrans" cxnId="{98619A28-6A95-445C-ADC0-8972D1A1325E}">
      <dgm:prSet/>
      <dgm:spPr/>
    </dgm:pt>
    <dgm:pt modelId="{398D33D9-7226-46B8-8348-F87EC925AB48}" type="sibTrans" cxnId="{98619A28-6A95-445C-ADC0-8972D1A1325E}">
      <dgm:prSet/>
      <dgm:spPr/>
    </dgm:pt>
    <dgm:pt modelId="{6EA1B5B0-C546-4CC0-B9F2-23869636EF76}" type="pres">
      <dgm:prSet presAssocID="{37FE8074-1535-4DF4-A1AD-1123DA3589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F2F03F41-72C4-4ED7-8BFD-9D320FB41994}" type="pres">
      <dgm:prSet presAssocID="{A047E2A7-A324-46C8-B2FA-B121A9F25DD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5C104D0B-81EE-4584-89D0-6DAFA8CDC33A}" type="pres">
      <dgm:prSet presAssocID="{82494A57-F9CB-4590-9FD2-73B2D1C4963D}" presName="spacer" presStyleCnt="0"/>
      <dgm:spPr/>
    </dgm:pt>
    <dgm:pt modelId="{A3E16F26-9DE7-4B4D-9283-B21EB35FB2AE}" type="pres">
      <dgm:prSet presAssocID="{11FB203E-17FE-40A2-9B49-5F8164B7E50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D10EEA9F-EF45-42A2-AF40-BAFB362DDE02}" type="pres">
      <dgm:prSet presAssocID="{52F2707B-889D-4B55-8995-EAD75ED6D272}" presName="spacer" presStyleCnt="0"/>
      <dgm:spPr/>
    </dgm:pt>
    <dgm:pt modelId="{D06E5D7A-5BBD-44A7-8FA8-1BCF1779310A}" type="pres">
      <dgm:prSet presAssocID="{872BDB56-9F5C-4867-BECF-7C0AB75EBEE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3EE514C5-055E-4994-B106-9B9175C8B93C}" type="pres">
      <dgm:prSet presAssocID="{B7763B99-D3FC-450A-80D0-E1C77B71B9D6}" presName="spacer" presStyleCnt="0"/>
      <dgm:spPr/>
    </dgm:pt>
    <dgm:pt modelId="{3D277BCC-C822-4CC3-AC9D-B3B2B90B3A80}" type="pres">
      <dgm:prSet presAssocID="{728F7490-FB19-40F5-A53B-19EE9116BA0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FFD97855-947C-4D90-9902-C68484B5E239}" type="pres">
      <dgm:prSet presAssocID="{0ED30564-DA42-4D52-B01D-9B9862EB0544}" presName="spacer" presStyleCnt="0"/>
      <dgm:spPr/>
    </dgm:pt>
    <dgm:pt modelId="{111FBA1F-23E7-4123-AE4F-E73F88DB96BF}" type="pres">
      <dgm:prSet presAssocID="{9FC2FF3E-E278-4BF1-BB69-58379AB93CD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23ED4086-412D-43FE-9DAB-013BDE3D2DF9}" srcId="{37FE8074-1535-4DF4-A1AD-1123DA35895B}" destId="{A047E2A7-A324-46C8-B2FA-B121A9F25DD3}" srcOrd="0" destOrd="0" parTransId="{7173BEE7-07B4-41C2-9FC5-971ECEE5348A}" sibTransId="{82494A57-F9CB-4590-9FD2-73B2D1C4963D}"/>
    <dgm:cxn modelId="{98619A28-6A95-445C-ADC0-8972D1A1325E}" srcId="{37FE8074-1535-4DF4-A1AD-1123DA35895B}" destId="{9FC2FF3E-E278-4BF1-BB69-58379AB93CDE}" srcOrd="4" destOrd="0" parTransId="{E43C8203-34B4-436A-9304-95E265E2440D}" sibTransId="{398D33D9-7226-46B8-8348-F87EC925AB48}"/>
    <dgm:cxn modelId="{9E93253A-2C64-4509-9760-5A54E410CA5E}" srcId="{37FE8074-1535-4DF4-A1AD-1123DA35895B}" destId="{872BDB56-9F5C-4867-BECF-7C0AB75EBEEB}" srcOrd="2" destOrd="0" parTransId="{A11A80AE-F149-4636-B5C8-8DDEFF0E5C7D}" sibTransId="{B7763B99-D3FC-450A-80D0-E1C77B71B9D6}"/>
    <dgm:cxn modelId="{C68D4CFA-61BC-4ACD-8636-22BE00747859}" type="presOf" srcId="{728F7490-FB19-40F5-A53B-19EE9116BA03}" destId="{3D277BCC-C822-4CC3-AC9D-B3B2B90B3A80}" srcOrd="0" destOrd="0" presId="urn:microsoft.com/office/officeart/2005/8/layout/vList2"/>
    <dgm:cxn modelId="{9F788146-52AC-40F4-AAA1-D11CD9EC8F8B}" type="presOf" srcId="{A047E2A7-A324-46C8-B2FA-B121A9F25DD3}" destId="{F2F03F41-72C4-4ED7-8BFD-9D320FB41994}" srcOrd="0" destOrd="0" presId="urn:microsoft.com/office/officeart/2005/8/layout/vList2"/>
    <dgm:cxn modelId="{C9E1B87F-A23E-462C-8231-8CF5F30CA678}" type="presOf" srcId="{9FC2FF3E-E278-4BF1-BB69-58379AB93CDE}" destId="{111FBA1F-23E7-4123-AE4F-E73F88DB96BF}" srcOrd="0" destOrd="0" presId="urn:microsoft.com/office/officeart/2005/8/layout/vList2"/>
    <dgm:cxn modelId="{C64FAC16-D011-468D-BC67-0BFE411435CF}" type="presOf" srcId="{37FE8074-1535-4DF4-A1AD-1123DA35895B}" destId="{6EA1B5B0-C546-4CC0-B9F2-23869636EF76}" srcOrd="0" destOrd="0" presId="urn:microsoft.com/office/officeart/2005/8/layout/vList2"/>
    <dgm:cxn modelId="{605F1D47-6944-4F8F-9F0F-2B397DDEFC8D}" srcId="{37FE8074-1535-4DF4-A1AD-1123DA35895B}" destId="{728F7490-FB19-40F5-A53B-19EE9116BA03}" srcOrd="3" destOrd="0" parTransId="{B94F3433-088A-45BD-AFB3-DD705C72056A}" sibTransId="{0ED30564-DA42-4D52-B01D-9B9862EB0544}"/>
    <dgm:cxn modelId="{927C6EAF-4DEC-4DE7-B17C-67CE9CB1062D}" type="presOf" srcId="{872BDB56-9F5C-4867-BECF-7C0AB75EBEEB}" destId="{D06E5D7A-5BBD-44A7-8FA8-1BCF1779310A}" srcOrd="0" destOrd="0" presId="urn:microsoft.com/office/officeart/2005/8/layout/vList2"/>
    <dgm:cxn modelId="{2911F6CF-3ABC-4B62-8712-224FEAD3D4FE}" srcId="{37FE8074-1535-4DF4-A1AD-1123DA35895B}" destId="{11FB203E-17FE-40A2-9B49-5F8164B7E500}" srcOrd="1" destOrd="0" parTransId="{C19251E7-1660-4B06-B2E3-BFBCD4B5300B}" sibTransId="{52F2707B-889D-4B55-8995-EAD75ED6D272}"/>
    <dgm:cxn modelId="{B782E7E7-1C28-4779-B3EA-54522C1FA90E}" type="presOf" srcId="{11FB203E-17FE-40A2-9B49-5F8164B7E500}" destId="{A3E16F26-9DE7-4B4D-9283-B21EB35FB2AE}" srcOrd="0" destOrd="0" presId="urn:microsoft.com/office/officeart/2005/8/layout/vList2"/>
    <dgm:cxn modelId="{1B43587A-020E-450D-9AC1-9976144D7D15}" type="presParOf" srcId="{6EA1B5B0-C546-4CC0-B9F2-23869636EF76}" destId="{F2F03F41-72C4-4ED7-8BFD-9D320FB41994}" srcOrd="0" destOrd="0" presId="urn:microsoft.com/office/officeart/2005/8/layout/vList2"/>
    <dgm:cxn modelId="{1930F82B-B114-4FBD-BCB4-15C6FF022002}" type="presParOf" srcId="{6EA1B5B0-C546-4CC0-B9F2-23869636EF76}" destId="{5C104D0B-81EE-4584-89D0-6DAFA8CDC33A}" srcOrd="1" destOrd="0" presId="urn:microsoft.com/office/officeart/2005/8/layout/vList2"/>
    <dgm:cxn modelId="{3BB4E554-135B-486C-A5F2-A1AD527A6AEA}" type="presParOf" srcId="{6EA1B5B0-C546-4CC0-B9F2-23869636EF76}" destId="{A3E16F26-9DE7-4B4D-9283-B21EB35FB2AE}" srcOrd="2" destOrd="0" presId="urn:microsoft.com/office/officeart/2005/8/layout/vList2"/>
    <dgm:cxn modelId="{A181DE9D-8FCB-40BE-AFE5-12EB29855BBA}" type="presParOf" srcId="{6EA1B5B0-C546-4CC0-B9F2-23869636EF76}" destId="{D10EEA9F-EF45-42A2-AF40-BAFB362DDE02}" srcOrd="3" destOrd="0" presId="urn:microsoft.com/office/officeart/2005/8/layout/vList2"/>
    <dgm:cxn modelId="{7EF44116-A0D0-42C8-B712-C6542F17BA87}" type="presParOf" srcId="{6EA1B5B0-C546-4CC0-B9F2-23869636EF76}" destId="{D06E5D7A-5BBD-44A7-8FA8-1BCF1779310A}" srcOrd="4" destOrd="0" presId="urn:microsoft.com/office/officeart/2005/8/layout/vList2"/>
    <dgm:cxn modelId="{4BBAC621-7EA7-47B9-B28E-5BBB0E4585BE}" type="presParOf" srcId="{6EA1B5B0-C546-4CC0-B9F2-23869636EF76}" destId="{3EE514C5-055E-4994-B106-9B9175C8B93C}" srcOrd="5" destOrd="0" presId="urn:microsoft.com/office/officeart/2005/8/layout/vList2"/>
    <dgm:cxn modelId="{BD0A327F-326D-486D-828A-C06C330BCD11}" type="presParOf" srcId="{6EA1B5B0-C546-4CC0-B9F2-23869636EF76}" destId="{3D277BCC-C822-4CC3-AC9D-B3B2B90B3A80}" srcOrd="6" destOrd="0" presId="urn:microsoft.com/office/officeart/2005/8/layout/vList2"/>
    <dgm:cxn modelId="{25F89B88-945F-4A88-A40C-C7B803D4DA98}" type="presParOf" srcId="{6EA1B5B0-C546-4CC0-B9F2-23869636EF76}" destId="{FFD97855-947C-4D90-9902-C68484B5E239}" srcOrd="7" destOrd="0" presId="urn:microsoft.com/office/officeart/2005/8/layout/vList2"/>
    <dgm:cxn modelId="{6EB0E64C-53A3-46B6-BB48-2DAA06620735}" type="presParOf" srcId="{6EA1B5B0-C546-4CC0-B9F2-23869636EF76}" destId="{111FBA1F-23E7-4123-AE4F-E73F88DB96B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012B8-56DE-42AD-B50D-DB57FB429C31}">
      <dsp:nvSpPr>
        <dsp:cNvPr id="0" name=""/>
        <dsp:cNvSpPr/>
      </dsp:nvSpPr>
      <dsp:spPr>
        <a:xfrm rot="5400000">
          <a:off x="6301587" y="-2303662"/>
          <a:ext cx="169804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2300" kern="1200"/>
            <a:t>Borða meira þegar þau fá sjaldnar að borða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2300" kern="1200"/>
            <a:t>Borða minna þegar þeim er gefið oftar </a:t>
          </a:r>
          <a:endParaRPr lang="en-US" sz="2300" kern="1200"/>
        </a:p>
      </dsp:txBody>
      <dsp:txXfrm rot="-5400000">
        <a:off x="3785616" y="295201"/>
        <a:ext cx="6647092" cy="1532257"/>
      </dsp:txXfrm>
    </dsp:sp>
    <dsp:sp modelId="{F049C2CC-8A35-46FD-977C-72D97C19EB61}">
      <dsp:nvSpPr>
        <dsp:cNvPr id="0" name=""/>
        <dsp:cNvSpPr/>
      </dsp:nvSpPr>
      <dsp:spPr>
        <a:xfrm>
          <a:off x="0" y="53"/>
          <a:ext cx="3785616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300" kern="1200"/>
            <a:t>Ungbörn hafa meðfædda getu til að stýra inntöku </a:t>
          </a:r>
          <a:endParaRPr lang="en-US" sz="3300" kern="1200"/>
        </a:p>
      </dsp:txBody>
      <dsp:txXfrm>
        <a:off x="103614" y="103667"/>
        <a:ext cx="3578388" cy="1915324"/>
      </dsp:txXfrm>
    </dsp:sp>
    <dsp:sp modelId="{E2C73ADE-301A-4ECB-B67F-B90E1F7CB029}">
      <dsp:nvSpPr>
        <dsp:cNvPr id="0" name=""/>
        <dsp:cNvSpPr/>
      </dsp:nvSpPr>
      <dsp:spPr>
        <a:xfrm rot="5400000">
          <a:off x="6301587" y="-74983"/>
          <a:ext cx="169804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2300" kern="1200" dirty="0"/>
            <a:t>Barni er gefið of mikið að borða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2300" kern="1200" dirty="0"/>
            <a:t>Barn er neytt til að borða meira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2300" kern="1200" dirty="0"/>
            <a:t>Barn er svelt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2300" kern="1200"/>
            <a:t>Utanaðkomandi áreiti</a:t>
          </a:r>
          <a:endParaRPr lang="en-US" sz="2300" kern="1200"/>
        </a:p>
      </dsp:txBody>
      <dsp:txXfrm rot="-5400000">
        <a:off x="3785616" y="2523880"/>
        <a:ext cx="6647092" cy="1532257"/>
      </dsp:txXfrm>
    </dsp:sp>
    <dsp:sp modelId="{2F8EF831-755A-48F5-B6FF-6FB6992A7993}">
      <dsp:nvSpPr>
        <dsp:cNvPr id="0" name=""/>
        <dsp:cNvSpPr/>
      </dsp:nvSpPr>
      <dsp:spPr>
        <a:xfrm>
          <a:off x="0" y="2228732"/>
          <a:ext cx="3785616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300" kern="1200" dirty="0"/>
            <a:t>Truflun á eðlislægri hegðun og inntöku háð hungri</a:t>
          </a:r>
          <a:endParaRPr lang="en-US" sz="3300" kern="1200" dirty="0"/>
        </a:p>
      </dsp:txBody>
      <dsp:txXfrm>
        <a:off x="103614" y="2332346"/>
        <a:ext cx="3578388" cy="1915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FFE60-3808-4138-A491-08D10CFEACB5}">
      <dsp:nvSpPr>
        <dsp:cNvPr id="0" name=""/>
        <dsp:cNvSpPr/>
      </dsp:nvSpPr>
      <dsp:spPr>
        <a:xfrm>
          <a:off x="0" y="216481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700" kern="1200"/>
            <a:t>Viðbótarhitaeiningar</a:t>
          </a:r>
          <a:endParaRPr lang="en-US" sz="2700" kern="1200"/>
        </a:p>
      </dsp:txBody>
      <dsp:txXfrm>
        <a:off x="31613" y="248094"/>
        <a:ext cx="10452374" cy="584369"/>
      </dsp:txXfrm>
    </dsp:sp>
    <dsp:sp modelId="{4DD9583D-1CAA-45A9-9166-EC3530278AC8}">
      <dsp:nvSpPr>
        <dsp:cNvPr id="0" name=""/>
        <dsp:cNvSpPr/>
      </dsp:nvSpPr>
      <dsp:spPr>
        <a:xfrm>
          <a:off x="0" y="941836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700" kern="1200"/>
            <a:t>Járn</a:t>
          </a:r>
          <a:endParaRPr lang="en-US" sz="2700" kern="1200"/>
        </a:p>
      </dsp:txBody>
      <dsp:txXfrm>
        <a:off x="31613" y="973449"/>
        <a:ext cx="10452374" cy="584369"/>
      </dsp:txXfrm>
    </dsp:sp>
    <dsp:sp modelId="{763BD6D4-E493-4238-A13B-03D09C93FDD9}">
      <dsp:nvSpPr>
        <dsp:cNvPr id="0" name=""/>
        <dsp:cNvSpPr/>
      </dsp:nvSpPr>
      <dsp:spPr>
        <a:xfrm>
          <a:off x="0" y="1667191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700" kern="1200" dirty="0"/>
            <a:t>Vítamín og snefilefni</a:t>
          </a:r>
          <a:endParaRPr lang="en-US" sz="2700" kern="1200" dirty="0"/>
        </a:p>
      </dsp:txBody>
      <dsp:txXfrm>
        <a:off x="31613" y="1698804"/>
        <a:ext cx="10452374" cy="584369"/>
      </dsp:txXfrm>
    </dsp:sp>
    <dsp:sp modelId="{CDDCD0F2-DEED-44AD-9C63-ECD1442EA268}">
      <dsp:nvSpPr>
        <dsp:cNvPr id="0" name=""/>
        <dsp:cNvSpPr/>
      </dsp:nvSpPr>
      <dsp:spPr>
        <a:xfrm>
          <a:off x="0" y="2392546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700" kern="1200"/>
            <a:t>Undirbýr ungbarn fyrir fjölbreyttara fæði</a:t>
          </a:r>
          <a:endParaRPr lang="en-US" sz="2700" kern="1200"/>
        </a:p>
      </dsp:txBody>
      <dsp:txXfrm>
        <a:off x="31613" y="2424159"/>
        <a:ext cx="10452374" cy="584369"/>
      </dsp:txXfrm>
    </dsp:sp>
    <dsp:sp modelId="{824C1E4E-63C8-4C87-BCEC-9A7FA3EC800A}">
      <dsp:nvSpPr>
        <dsp:cNvPr id="0" name=""/>
        <dsp:cNvSpPr/>
      </dsp:nvSpPr>
      <dsp:spPr>
        <a:xfrm>
          <a:off x="0" y="3040141"/>
          <a:ext cx="105156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s-IS" sz="2100" kern="1200"/>
            <a:t>Fljótandi fæði → Maukfæði → Föst fæða við hæfi</a:t>
          </a:r>
          <a:endParaRPr lang="en-US" sz="2100" kern="1200"/>
        </a:p>
      </dsp:txBody>
      <dsp:txXfrm>
        <a:off x="0" y="3040141"/>
        <a:ext cx="10515600" cy="447120"/>
      </dsp:txXfrm>
    </dsp:sp>
    <dsp:sp modelId="{C99FF8F5-3882-4DE9-9706-2CB29E5353EE}">
      <dsp:nvSpPr>
        <dsp:cNvPr id="0" name=""/>
        <dsp:cNvSpPr/>
      </dsp:nvSpPr>
      <dsp:spPr>
        <a:xfrm>
          <a:off x="0" y="3487261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700" kern="1200"/>
            <a:t>Við 12 mánaða aldur kemur um helmingur orkunnar úr viðbótarnæringu</a:t>
          </a:r>
          <a:endParaRPr lang="en-US" sz="2700" kern="1200"/>
        </a:p>
      </dsp:txBody>
      <dsp:txXfrm>
        <a:off x="31613" y="3518874"/>
        <a:ext cx="10452374" cy="584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3379B-886D-48BD-9231-158575AF9DA8}">
      <dsp:nvSpPr>
        <dsp:cNvPr id="0" name=""/>
        <dsp:cNvSpPr/>
      </dsp:nvSpPr>
      <dsp:spPr>
        <a:xfrm>
          <a:off x="0" y="27054"/>
          <a:ext cx="10515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900" kern="1200"/>
            <a:t>Næringarþörf</a:t>
          </a:r>
          <a:endParaRPr lang="en-US" sz="1900" kern="1200"/>
        </a:p>
      </dsp:txBody>
      <dsp:txXfrm>
        <a:off x="22246" y="49300"/>
        <a:ext cx="10471108" cy="411223"/>
      </dsp:txXfrm>
    </dsp:sp>
    <dsp:sp modelId="{AF1473E9-7426-409F-AFCE-D411D9892A2F}">
      <dsp:nvSpPr>
        <dsp:cNvPr id="0" name=""/>
        <dsp:cNvSpPr/>
      </dsp:nvSpPr>
      <dsp:spPr>
        <a:xfrm>
          <a:off x="0" y="482769"/>
          <a:ext cx="10515600" cy="149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s-IS" sz="2200" kern="1200" baseline="0" dirty="0"/>
            <a:t>Hraust ungbörn tvöfalda fæðingarþyngd við 4 mánaða aldur</a:t>
          </a:r>
          <a:endParaRPr lang="en-US" sz="2200" kern="1200" baseline="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s-IS" sz="2200" kern="1200" baseline="0" dirty="0"/>
            <a:t>Börn geta almennt fengið viðbótarnæringu við 4</a:t>
          </a:r>
          <a:r>
            <a:rPr lang="en-US" sz="2200" kern="1200" baseline="0" dirty="0"/>
            <a:t>-6</a:t>
          </a:r>
          <a:r>
            <a:rPr lang="is-IS" sz="2200" kern="1200" baseline="0" dirty="0"/>
            <a:t> mánaða aldur</a:t>
          </a:r>
          <a:endParaRPr lang="en-US" sz="2200" kern="1200" baseline="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s-IS" sz="2200" kern="1200" baseline="0" dirty="0"/>
            <a:t>Viðbótarnæring verður nauðsynleg eftir 6 mánaða aldur</a:t>
          </a:r>
          <a:endParaRPr lang="en-US" sz="2200" kern="1200" baseline="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s-IS" sz="2200" kern="1200" baseline="0" dirty="0"/>
            <a:t>Brjóstamjólk uppfyllir ekki næringarþörf  barna yfir 6 mánaða aldri</a:t>
          </a:r>
          <a:endParaRPr lang="en-US" sz="2200" kern="1200" baseline="0" dirty="0"/>
        </a:p>
      </dsp:txBody>
      <dsp:txXfrm>
        <a:off x="0" y="482769"/>
        <a:ext cx="10515600" cy="1494540"/>
      </dsp:txXfrm>
    </dsp:sp>
    <dsp:sp modelId="{F25A3122-848C-4DA7-B4D6-B79EC3825BDF}">
      <dsp:nvSpPr>
        <dsp:cNvPr id="0" name=""/>
        <dsp:cNvSpPr/>
      </dsp:nvSpPr>
      <dsp:spPr>
        <a:xfrm>
          <a:off x="0" y="1977309"/>
          <a:ext cx="10515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900" kern="1200"/>
            <a:t>Þroski</a:t>
          </a:r>
          <a:endParaRPr lang="en-US" sz="1900" kern="1200"/>
        </a:p>
      </dsp:txBody>
      <dsp:txXfrm>
        <a:off x="22246" y="1999555"/>
        <a:ext cx="10471108" cy="411223"/>
      </dsp:txXfrm>
    </dsp:sp>
    <dsp:sp modelId="{0D1A6911-63F4-4A2A-8EF0-B3A5AEC66B3E}">
      <dsp:nvSpPr>
        <dsp:cNvPr id="0" name=""/>
        <dsp:cNvSpPr/>
      </dsp:nvSpPr>
      <dsp:spPr>
        <a:xfrm>
          <a:off x="0" y="2433024"/>
          <a:ext cx="10515600" cy="747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s-IS" sz="2200" kern="1200" baseline="0" dirty="0"/>
            <a:t>Barnið getur setið upprétt með stuðningi </a:t>
          </a:r>
          <a:endParaRPr lang="en-US" sz="2200" kern="1200" baseline="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s-IS" sz="2200" kern="1200" baseline="0" dirty="0"/>
            <a:t>Barnið heldur höfði vel</a:t>
          </a:r>
          <a:endParaRPr lang="en-US" sz="2200" kern="1200" baseline="0" dirty="0"/>
        </a:p>
      </dsp:txBody>
      <dsp:txXfrm>
        <a:off x="0" y="2433024"/>
        <a:ext cx="10515600" cy="747270"/>
      </dsp:txXfrm>
    </dsp:sp>
    <dsp:sp modelId="{9EE68F87-56D1-429C-99AC-5DAC6B93CC34}">
      <dsp:nvSpPr>
        <dsp:cNvPr id="0" name=""/>
        <dsp:cNvSpPr/>
      </dsp:nvSpPr>
      <dsp:spPr>
        <a:xfrm>
          <a:off x="0" y="3180294"/>
          <a:ext cx="10515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900" kern="1200" dirty="0"/>
            <a:t>Aldur einn og sér er ekki hæfilegt viðmið</a:t>
          </a:r>
          <a:endParaRPr lang="en-US" sz="1900" kern="1200" dirty="0"/>
        </a:p>
      </dsp:txBody>
      <dsp:txXfrm>
        <a:off x="22246" y="3202540"/>
        <a:ext cx="10471108" cy="411223"/>
      </dsp:txXfrm>
    </dsp:sp>
    <dsp:sp modelId="{BFFA1147-4573-48CA-A94E-3A05CBEDC836}">
      <dsp:nvSpPr>
        <dsp:cNvPr id="0" name=""/>
        <dsp:cNvSpPr/>
      </dsp:nvSpPr>
      <dsp:spPr>
        <a:xfrm>
          <a:off x="0" y="3636009"/>
          <a:ext cx="10515600" cy="68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s-IS" sz="2000" kern="1200" dirty="0" err="1"/>
            <a:t>Fyrirburar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s-IS" sz="2000" kern="1200" dirty="0"/>
            <a:t>Ráðlagt að byrja við 13 vikna leiðréttan aldur</a:t>
          </a:r>
          <a:endParaRPr lang="en-US" sz="2000" kern="1200" dirty="0"/>
        </a:p>
      </dsp:txBody>
      <dsp:txXfrm>
        <a:off x="0" y="3636009"/>
        <a:ext cx="10515600" cy="6882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90785-E8DC-4F6A-B130-F65CB799AAD4}">
      <dsp:nvSpPr>
        <dsp:cNvPr id="0" name=""/>
        <dsp:cNvSpPr/>
      </dsp:nvSpPr>
      <dsp:spPr>
        <a:xfrm>
          <a:off x="0" y="38484"/>
          <a:ext cx="10515600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Barnið</a:t>
          </a:r>
          <a:r>
            <a:rPr lang="en-US" sz="2700" kern="1200" dirty="0"/>
            <a:t> </a:t>
          </a:r>
          <a:r>
            <a:rPr lang="en-US" sz="2700" kern="1200" dirty="0" err="1"/>
            <a:t>getur</a:t>
          </a:r>
          <a:r>
            <a:rPr lang="en-US" sz="2700" kern="1200" dirty="0"/>
            <a:t> </a:t>
          </a:r>
          <a:r>
            <a:rPr lang="en-US" sz="2700" kern="1200" dirty="0" err="1"/>
            <a:t>reist</a:t>
          </a:r>
          <a:r>
            <a:rPr lang="en-US" sz="2700" kern="1200" dirty="0"/>
            <a:t> sig </a:t>
          </a:r>
          <a:r>
            <a:rPr lang="en-US" sz="2700" kern="1200" dirty="0" err="1"/>
            <a:t>upp</a:t>
          </a:r>
          <a:r>
            <a:rPr lang="en-US" sz="2700" kern="1200" dirty="0"/>
            <a:t> á </a:t>
          </a:r>
          <a:r>
            <a:rPr lang="en-US" sz="2700" kern="1200" dirty="0" err="1"/>
            <a:t>útrétta</a:t>
          </a:r>
          <a:r>
            <a:rPr lang="en-US" sz="2700" kern="1200" dirty="0"/>
            <a:t> </a:t>
          </a:r>
          <a:r>
            <a:rPr lang="en-US" sz="2700" kern="1200" dirty="0" err="1"/>
            <a:t>handleggi</a:t>
          </a:r>
          <a:r>
            <a:rPr lang="en-US" sz="2700" kern="1200" dirty="0"/>
            <a:t> </a:t>
          </a:r>
          <a:r>
            <a:rPr lang="en-US" sz="2700" kern="1200" dirty="0" err="1"/>
            <a:t>þegar</a:t>
          </a:r>
          <a:r>
            <a:rPr lang="en-US" sz="2700" kern="1200" dirty="0"/>
            <a:t> </a:t>
          </a:r>
          <a:r>
            <a:rPr lang="en-US" sz="2700" kern="1200" dirty="0" err="1"/>
            <a:t>það</a:t>
          </a:r>
          <a:r>
            <a:rPr lang="en-US" sz="2700" kern="1200" dirty="0"/>
            <a:t> </a:t>
          </a:r>
          <a:r>
            <a:rPr lang="en-US" sz="2700" kern="1200" dirty="0" err="1"/>
            <a:t>liggur</a:t>
          </a:r>
          <a:r>
            <a:rPr lang="en-US" sz="2700" kern="1200" dirty="0"/>
            <a:t> á </a:t>
          </a:r>
          <a:r>
            <a:rPr lang="en-US" sz="2700" kern="1200" dirty="0" err="1"/>
            <a:t>grúfu</a:t>
          </a:r>
          <a:endParaRPr lang="en-US" sz="2700" kern="1200" dirty="0"/>
        </a:p>
      </dsp:txBody>
      <dsp:txXfrm>
        <a:off x="31613" y="70097"/>
        <a:ext cx="10452374" cy="584369"/>
      </dsp:txXfrm>
    </dsp:sp>
    <dsp:sp modelId="{A2FE95C0-9CF5-4EFB-B7AA-FDADC57ACB43}">
      <dsp:nvSpPr>
        <dsp:cNvPr id="0" name=""/>
        <dsp:cNvSpPr/>
      </dsp:nvSpPr>
      <dsp:spPr>
        <a:xfrm>
          <a:off x="0" y="763839"/>
          <a:ext cx="10515600" cy="647595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Barnið getur fært maukfæði aftur í kok og kyngt</a:t>
          </a:r>
        </a:p>
      </dsp:txBody>
      <dsp:txXfrm>
        <a:off x="31613" y="795452"/>
        <a:ext cx="10452374" cy="584369"/>
      </dsp:txXfrm>
    </dsp:sp>
    <dsp:sp modelId="{BB7EE0A5-3680-4A97-9385-57908A1AB2A8}">
      <dsp:nvSpPr>
        <dsp:cNvPr id="0" name=""/>
        <dsp:cNvSpPr/>
      </dsp:nvSpPr>
      <dsp:spPr>
        <a:xfrm>
          <a:off x="0" y="1489194"/>
          <a:ext cx="10515600" cy="647595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Barnið þrýstir ekki lengur tungu á móti skeið (extrusion reflex)</a:t>
          </a:r>
        </a:p>
      </dsp:txBody>
      <dsp:txXfrm>
        <a:off x="31613" y="1520807"/>
        <a:ext cx="10452374" cy="584369"/>
      </dsp:txXfrm>
    </dsp:sp>
    <dsp:sp modelId="{786FA97A-91BD-4928-8E36-A8E9A43F8739}">
      <dsp:nvSpPr>
        <dsp:cNvPr id="0" name=""/>
        <dsp:cNvSpPr/>
      </dsp:nvSpPr>
      <dsp:spPr>
        <a:xfrm>
          <a:off x="0" y="2214549"/>
          <a:ext cx="10515600" cy="647595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Barn færir hendur og leikföng í munn</a:t>
          </a:r>
        </a:p>
      </dsp:txBody>
      <dsp:txXfrm>
        <a:off x="31613" y="2246162"/>
        <a:ext cx="10452374" cy="584369"/>
      </dsp:txXfrm>
    </dsp:sp>
    <dsp:sp modelId="{C75DB236-3251-4A4F-A93A-42FF3690E5B0}">
      <dsp:nvSpPr>
        <dsp:cNvPr id="0" name=""/>
        <dsp:cNvSpPr/>
      </dsp:nvSpPr>
      <dsp:spPr>
        <a:xfrm>
          <a:off x="0" y="2939904"/>
          <a:ext cx="10515600" cy="647595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Barnið getur gefið til kynna hungur og seddu</a:t>
          </a:r>
        </a:p>
      </dsp:txBody>
      <dsp:txXfrm>
        <a:off x="31613" y="2971517"/>
        <a:ext cx="10452374" cy="584369"/>
      </dsp:txXfrm>
    </dsp:sp>
    <dsp:sp modelId="{9BA05C67-399A-422D-B9D7-483DD7BB7F2B}">
      <dsp:nvSpPr>
        <dsp:cNvPr id="0" name=""/>
        <dsp:cNvSpPr/>
      </dsp:nvSpPr>
      <dsp:spPr>
        <a:xfrm>
          <a:off x="0" y="3665259"/>
          <a:ext cx="10515600" cy="64759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Aukinn þroska þarf til að borða fasta fæðu með vissri áferð</a:t>
          </a:r>
        </a:p>
      </dsp:txBody>
      <dsp:txXfrm>
        <a:off x="31613" y="3696872"/>
        <a:ext cx="10452374" cy="5843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0221E-7007-44CF-80E2-C3B40611352D}">
      <dsp:nvSpPr>
        <dsp:cNvPr id="0" name=""/>
        <dsp:cNvSpPr/>
      </dsp:nvSpPr>
      <dsp:spPr>
        <a:xfrm>
          <a:off x="0" y="176840"/>
          <a:ext cx="6489509" cy="10740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700" kern="1200"/>
            <a:t>Móðurmjólk eða ungbarnaformúla eftir upphaf fastrar fæðu</a:t>
          </a:r>
          <a:endParaRPr lang="en-US" sz="2700" kern="1200"/>
        </a:p>
      </dsp:txBody>
      <dsp:txXfrm>
        <a:off x="52431" y="229271"/>
        <a:ext cx="6384647" cy="969198"/>
      </dsp:txXfrm>
    </dsp:sp>
    <dsp:sp modelId="{9F0CA2B9-E149-4E8E-A199-064AE17B9015}">
      <dsp:nvSpPr>
        <dsp:cNvPr id="0" name=""/>
        <dsp:cNvSpPr/>
      </dsp:nvSpPr>
      <dsp:spPr>
        <a:xfrm>
          <a:off x="0" y="1250900"/>
          <a:ext cx="6489509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04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s-IS" sz="2100" kern="1200" dirty="0"/>
            <a:t>Æskilegt að barnið fái áfram 800 til 1000 </a:t>
          </a:r>
          <a:r>
            <a:rPr lang="is-IS" sz="2100" kern="1200" dirty="0" err="1"/>
            <a:t>mL</a:t>
          </a:r>
          <a:r>
            <a:rPr lang="is-IS" sz="2100" kern="1200" dirty="0"/>
            <a:t> daglega</a:t>
          </a:r>
          <a:endParaRPr lang="en-US" sz="2100" kern="1200" dirty="0"/>
        </a:p>
      </dsp:txBody>
      <dsp:txXfrm>
        <a:off x="0" y="1250900"/>
        <a:ext cx="6489509" cy="447120"/>
      </dsp:txXfrm>
    </dsp:sp>
    <dsp:sp modelId="{DA4F6C1F-C0DD-443A-9ECE-4B01A28F658D}">
      <dsp:nvSpPr>
        <dsp:cNvPr id="0" name=""/>
        <dsp:cNvSpPr/>
      </dsp:nvSpPr>
      <dsp:spPr>
        <a:xfrm>
          <a:off x="0" y="1698020"/>
          <a:ext cx="6489509" cy="107406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700" kern="1200"/>
            <a:t>Fyrsta fasta fæðan ætti að vera einföld</a:t>
          </a:r>
          <a:endParaRPr lang="en-US" sz="2700" kern="1200"/>
        </a:p>
      </dsp:txBody>
      <dsp:txXfrm>
        <a:off x="52431" y="1750451"/>
        <a:ext cx="6384647" cy="969198"/>
      </dsp:txXfrm>
    </dsp:sp>
    <dsp:sp modelId="{16B8671C-0A46-4AC0-9AA3-1C109C8C08B0}">
      <dsp:nvSpPr>
        <dsp:cNvPr id="0" name=""/>
        <dsp:cNvSpPr/>
      </dsp:nvSpPr>
      <dsp:spPr>
        <a:xfrm>
          <a:off x="0" y="2849840"/>
          <a:ext cx="6489509" cy="107406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700" kern="1200"/>
            <a:t>Einungis ein ný fæðutegund í einu</a:t>
          </a:r>
          <a:endParaRPr lang="en-US" sz="2700" kern="1200"/>
        </a:p>
      </dsp:txBody>
      <dsp:txXfrm>
        <a:off x="52431" y="2902271"/>
        <a:ext cx="6384647" cy="969198"/>
      </dsp:txXfrm>
    </dsp:sp>
    <dsp:sp modelId="{260D90CB-71C8-4D48-BE69-BD87E5252317}">
      <dsp:nvSpPr>
        <dsp:cNvPr id="0" name=""/>
        <dsp:cNvSpPr/>
      </dsp:nvSpPr>
      <dsp:spPr>
        <a:xfrm>
          <a:off x="0" y="4001660"/>
          <a:ext cx="6489509" cy="10740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700" kern="1200"/>
            <a:t>Ný fæðutegund á 3</a:t>
          </a:r>
          <a:r>
            <a:rPr lang="en-US" sz="2700" kern="1200"/>
            <a:t>-5 daga fresti</a:t>
          </a:r>
        </a:p>
      </dsp:txBody>
      <dsp:txXfrm>
        <a:off x="52431" y="4054091"/>
        <a:ext cx="6384647" cy="9691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B23A7-A078-4B9C-A9D9-8B31F1295152}">
      <dsp:nvSpPr>
        <dsp:cNvPr id="0" name=""/>
        <dsp:cNvSpPr/>
      </dsp:nvSpPr>
      <dsp:spPr>
        <a:xfrm>
          <a:off x="0" y="37044"/>
          <a:ext cx="1051560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500" kern="1200"/>
            <a:t>Gefa maukfæði úr skál með skeið en ekki úr upprunalega ílátinu</a:t>
          </a:r>
          <a:endParaRPr lang="en-US" sz="2500" kern="1200"/>
        </a:p>
      </dsp:txBody>
      <dsp:txXfrm>
        <a:off x="29271" y="66315"/>
        <a:ext cx="10457058" cy="541083"/>
      </dsp:txXfrm>
    </dsp:sp>
    <dsp:sp modelId="{086C3337-7F82-4845-9B5E-82050B07A939}">
      <dsp:nvSpPr>
        <dsp:cNvPr id="0" name=""/>
        <dsp:cNvSpPr/>
      </dsp:nvSpPr>
      <dsp:spPr>
        <a:xfrm>
          <a:off x="0" y="636669"/>
          <a:ext cx="1051560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s-IS" sz="2000" kern="1200" dirty="0" err="1"/>
            <a:t>Aðskotahlutir</a:t>
          </a:r>
          <a:r>
            <a:rPr lang="is-IS" sz="2000" kern="1200" dirty="0"/>
            <a:t>, mengun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s-IS" sz="2000" kern="1200"/>
            <a:t>Henda afgangsmat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s-IS" sz="2000" kern="1200"/>
            <a:t>Opið ílát geymist í ísskáp í allt að 48 klst.</a:t>
          </a:r>
          <a:endParaRPr lang="en-US" sz="2000" kern="1200"/>
        </a:p>
      </dsp:txBody>
      <dsp:txXfrm>
        <a:off x="0" y="636669"/>
        <a:ext cx="10515600" cy="1035000"/>
      </dsp:txXfrm>
    </dsp:sp>
    <dsp:sp modelId="{9A2399C2-4648-4EC0-94D9-532C0DB81123}">
      <dsp:nvSpPr>
        <dsp:cNvPr id="0" name=""/>
        <dsp:cNvSpPr/>
      </dsp:nvSpPr>
      <dsp:spPr>
        <a:xfrm>
          <a:off x="0" y="1671669"/>
          <a:ext cx="1051560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500" kern="1200"/>
            <a:t>Forðast hunang vegna hættu á infant botulism</a:t>
          </a:r>
          <a:endParaRPr lang="en-US" sz="2500" kern="1200"/>
        </a:p>
      </dsp:txBody>
      <dsp:txXfrm>
        <a:off x="29271" y="1700940"/>
        <a:ext cx="10457058" cy="541083"/>
      </dsp:txXfrm>
    </dsp:sp>
    <dsp:sp modelId="{B69CC8B9-2723-4FE1-B4D3-63E68DB371BE}">
      <dsp:nvSpPr>
        <dsp:cNvPr id="0" name=""/>
        <dsp:cNvSpPr/>
      </dsp:nvSpPr>
      <dsp:spPr>
        <a:xfrm>
          <a:off x="0" y="2343294"/>
          <a:ext cx="1051560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500" kern="1200"/>
            <a:t>Föst fæða getur staðið í börnum og leitt til köfnunar</a:t>
          </a:r>
          <a:endParaRPr lang="en-US" sz="2500" kern="1200"/>
        </a:p>
      </dsp:txBody>
      <dsp:txXfrm>
        <a:off x="29271" y="2372565"/>
        <a:ext cx="10457058" cy="541083"/>
      </dsp:txXfrm>
    </dsp:sp>
    <dsp:sp modelId="{7CD134FE-E011-4AA2-BC9C-9F59B6B96AF2}">
      <dsp:nvSpPr>
        <dsp:cNvPr id="0" name=""/>
        <dsp:cNvSpPr/>
      </dsp:nvSpPr>
      <dsp:spPr>
        <a:xfrm>
          <a:off x="0" y="2942919"/>
          <a:ext cx="10515600" cy="1371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s-IS" sz="2000" kern="1200" dirty="0"/>
            <a:t>Harðar fæðutegundir t.d. hrátt grænmeti (og sælgæti)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s-IS" sz="2000" kern="1200" dirty="0"/>
            <a:t>Stórir kúlulaga bitar t.d. hnetur, vínber, hráar gulrætur, poppkorn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s-IS" sz="2000" kern="1200" dirty="0"/>
            <a:t>Pylsur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s-IS" sz="2000" kern="1200" dirty="0"/>
            <a:t>Eldri börn sem matast sjálf ættu ekki að borða án eftirlits fyrstu 2 árin</a:t>
          </a:r>
          <a:endParaRPr lang="en-US" sz="2000" kern="1200" dirty="0"/>
        </a:p>
      </dsp:txBody>
      <dsp:txXfrm>
        <a:off x="0" y="2942919"/>
        <a:ext cx="10515600" cy="13713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F8507-A1D5-4D10-AB64-0F11395922CA}">
      <dsp:nvSpPr>
        <dsp:cNvPr id="0" name=""/>
        <dsp:cNvSpPr/>
      </dsp:nvSpPr>
      <dsp:spPr>
        <a:xfrm>
          <a:off x="0" y="15848"/>
          <a:ext cx="10515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600" kern="1200" dirty="0"/>
            <a:t>Árið 2000</a:t>
          </a:r>
          <a:r>
            <a:rPr lang="en-US" sz="2600" kern="1200" dirty="0"/>
            <a:t>: </a:t>
          </a:r>
          <a:r>
            <a:rPr lang="en-US" sz="2600" kern="1200" dirty="0" err="1"/>
            <a:t>Innleiðingu</a:t>
          </a:r>
          <a:r>
            <a:rPr lang="en-US" sz="2600" kern="1200" dirty="0"/>
            <a:t> </a:t>
          </a:r>
          <a:r>
            <a:rPr lang="en-US" sz="2600" kern="1200" dirty="0" err="1"/>
            <a:t>ofnæmisvalda</a:t>
          </a:r>
          <a:r>
            <a:rPr lang="en-US" sz="2600" kern="1200" dirty="0"/>
            <a:t> </a:t>
          </a:r>
          <a:r>
            <a:rPr lang="en-US" sz="2600" kern="1200" dirty="0" err="1"/>
            <a:t>seinkað</a:t>
          </a:r>
          <a:endParaRPr lang="en-US" sz="2600" kern="1200" dirty="0"/>
        </a:p>
      </dsp:txBody>
      <dsp:txXfrm>
        <a:off x="30442" y="46290"/>
        <a:ext cx="10454716" cy="562726"/>
      </dsp:txXfrm>
    </dsp:sp>
    <dsp:sp modelId="{F2233279-2490-4A93-A7DD-37246F61003E}">
      <dsp:nvSpPr>
        <dsp:cNvPr id="0" name=""/>
        <dsp:cNvSpPr/>
      </dsp:nvSpPr>
      <dsp:spPr>
        <a:xfrm>
          <a:off x="0" y="639458"/>
          <a:ext cx="10515600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/>
            <a:t>Kúamjólk</a:t>
          </a:r>
          <a:r>
            <a:rPr lang="en-US" sz="2000" kern="1200" dirty="0"/>
            <a:t> &gt; 12 </a:t>
          </a:r>
          <a:r>
            <a:rPr lang="en-US" sz="2000" kern="1200" dirty="0" err="1"/>
            <a:t>mánaða</a:t>
          </a:r>
          <a:r>
            <a:rPr lang="en-US" sz="2000" kern="1200" dirty="0"/>
            <a:t> </a:t>
          </a:r>
          <a:r>
            <a:rPr lang="en-US" sz="2000" kern="1200" dirty="0" err="1"/>
            <a:t>aldur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Egg &gt; 24 </a:t>
          </a:r>
          <a:r>
            <a:rPr lang="en-US" sz="2000" kern="1200" dirty="0" err="1"/>
            <a:t>mánaða</a:t>
          </a:r>
          <a:r>
            <a:rPr lang="en-US" sz="2000" kern="1200" dirty="0"/>
            <a:t> </a:t>
          </a:r>
          <a:r>
            <a:rPr lang="en-US" sz="2000" kern="1200" dirty="0" err="1"/>
            <a:t>aldur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/>
            <a:t>Jarðhnetur</a:t>
          </a:r>
          <a:r>
            <a:rPr lang="en-US" sz="2000" kern="1200" dirty="0"/>
            <a:t>, </a:t>
          </a:r>
          <a:r>
            <a:rPr lang="en-US" sz="2000" kern="1200" dirty="0" err="1"/>
            <a:t>trjáhnetur</a:t>
          </a:r>
          <a:r>
            <a:rPr lang="en-US" sz="2000" kern="1200" dirty="0"/>
            <a:t> og </a:t>
          </a:r>
          <a:r>
            <a:rPr lang="en-US" sz="2000" kern="1200" dirty="0" err="1"/>
            <a:t>fiskur</a:t>
          </a:r>
          <a:r>
            <a:rPr lang="en-US" sz="2000" kern="1200" dirty="0"/>
            <a:t> &gt; 36 </a:t>
          </a:r>
          <a:r>
            <a:rPr lang="en-US" sz="2000" kern="1200" dirty="0" err="1"/>
            <a:t>mánaða</a:t>
          </a:r>
          <a:r>
            <a:rPr lang="en-US" sz="2000" kern="1200" dirty="0"/>
            <a:t> </a:t>
          </a:r>
          <a:r>
            <a:rPr lang="en-US" sz="2000" kern="1200" dirty="0" err="1"/>
            <a:t>aldur</a:t>
          </a:r>
          <a:endParaRPr lang="en-US" sz="2000" kern="1200" dirty="0"/>
        </a:p>
      </dsp:txBody>
      <dsp:txXfrm>
        <a:off x="0" y="639458"/>
        <a:ext cx="10515600" cy="1049490"/>
      </dsp:txXfrm>
    </dsp:sp>
    <dsp:sp modelId="{A6B90DD4-4F88-44F4-BC84-9FE144CD0D3D}">
      <dsp:nvSpPr>
        <dsp:cNvPr id="0" name=""/>
        <dsp:cNvSpPr/>
      </dsp:nvSpPr>
      <dsp:spPr>
        <a:xfrm>
          <a:off x="0" y="1688949"/>
          <a:ext cx="10515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Árið</a:t>
          </a:r>
          <a:r>
            <a:rPr lang="en-US" sz="2600" kern="1200" dirty="0"/>
            <a:t> 2008: Ekki </a:t>
          </a:r>
          <a:r>
            <a:rPr lang="en-US" sz="2600" kern="1200" dirty="0" err="1"/>
            <a:t>haldbær</a:t>
          </a:r>
          <a:r>
            <a:rPr lang="en-US" sz="2600" kern="1200" dirty="0"/>
            <a:t> </a:t>
          </a:r>
          <a:r>
            <a:rPr lang="en-US" sz="2600" kern="1200" dirty="0" err="1"/>
            <a:t>rök</a:t>
          </a:r>
          <a:r>
            <a:rPr lang="en-US" sz="2600" kern="1200" dirty="0"/>
            <a:t> </a:t>
          </a:r>
          <a:r>
            <a:rPr lang="en-US" sz="2600" kern="1200" dirty="0" err="1"/>
            <a:t>til</a:t>
          </a:r>
          <a:r>
            <a:rPr lang="en-US" sz="2600" kern="1200" dirty="0"/>
            <a:t> </a:t>
          </a:r>
          <a:r>
            <a:rPr lang="en-US" sz="2600" kern="1200" dirty="0" err="1"/>
            <a:t>að</a:t>
          </a:r>
          <a:r>
            <a:rPr lang="en-US" sz="2600" kern="1200" dirty="0"/>
            <a:t> </a:t>
          </a:r>
          <a:r>
            <a:rPr lang="en-US" sz="2600" kern="1200" dirty="0" err="1"/>
            <a:t>styðja</a:t>
          </a:r>
          <a:r>
            <a:rPr lang="en-US" sz="2600" kern="1200" dirty="0"/>
            <a:t> </a:t>
          </a:r>
          <a:r>
            <a:rPr lang="en-US" sz="2600" kern="1200" dirty="0" err="1"/>
            <a:t>seinkun</a:t>
          </a:r>
          <a:r>
            <a:rPr lang="en-US" sz="2600" kern="1200" dirty="0"/>
            <a:t> á </a:t>
          </a:r>
          <a:r>
            <a:rPr lang="en-US" sz="2600" kern="1200" dirty="0" err="1"/>
            <a:t>innleiðingu</a:t>
          </a:r>
          <a:r>
            <a:rPr lang="en-US" sz="2600" kern="1200" dirty="0"/>
            <a:t> </a:t>
          </a:r>
          <a:r>
            <a:rPr lang="en-US" sz="2600" kern="1200" dirty="0" err="1"/>
            <a:t>ofnæmisvalda</a:t>
          </a:r>
          <a:endParaRPr lang="en-US" sz="2600" kern="1200" dirty="0"/>
        </a:p>
      </dsp:txBody>
      <dsp:txXfrm>
        <a:off x="30442" y="1719391"/>
        <a:ext cx="10454716" cy="562726"/>
      </dsp:txXfrm>
    </dsp:sp>
    <dsp:sp modelId="{6DA112E4-6BD1-47C4-AEB0-AFE90E662CEE}">
      <dsp:nvSpPr>
        <dsp:cNvPr id="0" name=""/>
        <dsp:cNvSpPr/>
      </dsp:nvSpPr>
      <dsp:spPr>
        <a:xfrm>
          <a:off x="0" y="2312559"/>
          <a:ext cx="10515600" cy="6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/>
            <a:t>Gæti</a:t>
          </a:r>
          <a:r>
            <a:rPr lang="en-US" sz="2000" kern="1200" dirty="0"/>
            <a:t> </a:t>
          </a:r>
          <a:r>
            <a:rPr lang="en-US" sz="2000" kern="1200" dirty="0" err="1"/>
            <a:t>aukið</a:t>
          </a:r>
          <a:r>
            <a:rPr lang="en-US" sz="2000" kern="1200" dirty="0"/>
            <a:t> </a:t>
          </a:r>
          <a:r>
            <a:rPr lang="en-US" sz="2000" kern="1200" dirty="0" err="1"/>
            <a:t>áhættu</a:t>
          </a:r>
          <a:r>
            <a:rPr lang="en-US" sz="2000" kern="1200" dirty="0"/>
            <a:t> á </a:t>
          </a:r>
          <a:r>
            <a:rPr lang="en-US" sz="2000" kern="1200" dirty="0" err="1"/>
            <a:t>ofnæmissjúkdómum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Snemmbær innleiðing milli 4ra og 6 mánaða aldurs gæti dregið úr áhættu</a:t>
          </a:r>
        </a:p>
      </dsp:txBody>
      <dsp:txXfrm>
        <a:off x="0" y="2312559"/>
        <a:ext cx="10515600" cy="699660"/>
      </dsp:txXfrm>
    </dsp:sp>
    <dsp:sp modelId="{BBFC0D63-6522-490B-B440-F64E3252BD82}">
      <dsp:nvSpPr>
        <dsp:cNvPr id="0" name=""/>
        <dsp:cNvSpPr/>
      </dsp:nvSpPr>
      <dsp:spPr>
        <a:xfrm>
          <a:off x="0" y="3012219"/>
          <a:ext cx="10515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Aukin tíðni ofnæmissjúkdóma meðal yngri systkina barna með fæðuofnæmi</a:t>
          </a:r>
        </a:p>
      </dsp:txBody>
      <dsp:txXfrm>
        <a:off x="30442" y="3042661"/>
        <a:ext cx="10454716" cy="562726"/>
      </dsp:txXfrm>
    </dsp:sp>
    <dsp:sp modelId="{3D8D689B-6836-420D-BC13-892130968FCF}">
      <dsp:nvSpPr>
        <dsp:cNvPr id="0" name=""/>
        <dsp:cNvSpPr/>
      </dsp:nvSpPr>
      <dsp:spPr>
        <a:xfrm>
          <a:off x="0" y="3635829"/>
          <a:ext cx="10515600" cy="6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Erfðaþáttur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Seinkuð innleiðing vegna sögu systkinis</a:t>
          </a:r>
        </a:p>
      </dsp:txBody>
      <dsp:txXfrm>
        <a:off x="0" y="3635829"/>
        <a:ext cx="10515600" cy="6996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53CE0-C7D1-423E-8DD2-2C8BC1B47828}">
      <dsp:nvSpPr>
        <dsp:cNvPr id="0" name=""/>
        <dsp:cNvSpPr/>
      </dsp:nvSpPr>
      <dsp:spPr>
        <a:xfrm>
          <a:off x="0" y="29400"/>
          <a:ext cx="6489509" cy="12314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Menningarheimur</a:t>
          </a:r>
        </a:p>
      </dsp:txBody>
      <dsp:txXfrm>
        <a:off x="60116" y="89516"/>
        <a:ext cx="6369277" cy="1111247"/>
      </dsp:txXfrm>
    </dsp:sp>
    <dsp:sp modelId="{146B7CD8-75FF-4CC6-87D6-FBA58130E8A7}">
      <dsp:nvSpPr>
        <dsp:cNvPr id="0" name=""/>
        <dsp:cNvSpPr/>
      </dsp:nvSpPr>
      <dsp:spPr>
        <a:xfrm>
          <a:off x="0" y="1350160"/>
          <a:ext cx="6489509" cy="123147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Hef</a:t>
          </a:r>
          <a:r>
            <a:rPr lang="is-IS" sz="3100" kern="1200"/>
            <a:t>ðir</a:t>
          </a:r>
          <a:endParaRPr lang="en-US" sz="3100" kern="1200"/>
        </a:p>
      </dsp:txBody>
      <dsp:txXfrm>
        <a:off x="60116" y="1410276"/>
        <a:ext cx="6369277" cy="1111247"/>
      </dsp:txXfrm>
    </dsp:sp>
    <dsp:sp modelId="{3F957D73-B38E-4A76-83B1-C385A62CCCDA}">
      <dsp:nvSpPr>
        <dsp:cNvPr id="0" name=""/>
        <dsp:cNvSpPr/>
      </dsp:nvSpPr>
      <dsp:spPr>
        <a:xfrm>
          <a:off x="0" y="2670920"/>
          <a:ext cx="6489509" cy="123147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kern="1200"/>
            <a:t>Einstaklingsbundið val</a:t>
          </a:r>
          <a:endParaRPr lang="en-US" sz="3100" kern="1200"/>
        </a:p>
      </dsp:txBody>
      <dsp:txXfrm>
        <a:off x="60116" y="2731036"/>
        <a:ext cx="6369277" cy="1111247"/>
      </dsp:txXfrm>
    </dsp:sp>
    <dsp:sp modelId="{19E37D4B-D285-4412-A4D8-60EBF72513CA}">
      <dsp:nvSpPr>
        <dsp:cNvPr id="0" name=""/>
        <dsp:cNvSpPr/>
      </dsp:nvSpPr>
      <dsp:spPr>
        <a:xfrm>
          <a:off x="0" y="3991680"/>
          <a:ext cx="6489509" cy="12314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kern="1200" dirty="0"/>
            <a:t>Venjum og vali fæðu fyrir ungbörn virðist viðhaldið fyrstu árin</a:t>
          </a:r>
          <a:endParaRPr lang="en-US" sz="3100" kern="1200" dirty="0"/>
        </a:p>
      </dsp:txBody>
      <dsp:txXfrm>
        <a:off x="60116" y="4051796"/>
        <a:ext cx="6369277" cy="11112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03F41-72C4-4ED7-8BFD-9D320FB41994}">
      <dsp:nvSpPr>
        <dsp:cNvPr id="0" name=""/>
        <dsp:cNvSpPr/>
      </dsp:nvSpPr>
      <dsp:spPr>
        <a:xfrm>
          <a:off x="0" y="401161"/>
          <a:ext cx="10515600" cy="64759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700" kern="1200" dirty="0" err="1"/>
            <a:t>Fyrirburar</a:t>
          </a:r>
          <a:r>
            <a:rPr lang="is-IS" sz="2700" kern="1200" dirty="0"/>
            <a:t> </a:t>
          </a:r>
          <a:r>
            <a:rPr lang="en-US" sz="2700" kern="1200" dirty="0"/>
            <a:t>					</a:t>
          </a:r>
          <a:r>
            <a:rPr lang="is-IS" sz="2700" kern="1200" dirty="0"/>
            <a:t>120 </a:t>
          </a:r>
          <a:r>
            <a:rPr lang="is-IS" sz="2700" kern="1200" dirty="0" err="1"/>
            <a:t>kcal</a:t>
          </a:r>
          <a:r>
            <a:rPr lang="is-IS" sz="2700" kern="1200" dirty="0"/>
            <a:t>/kg/dag</a:t>
          </a:r>
          <a:endParaRPr lang="en-US" sz="2700" kern="1200" dirty="0"/>
        </a:p>
      </dsp:txBody>
      <dsp:txXfrm>
        <a:off x="31613" y="432774"/>
        <a:ext cx="10452374" cy="584369"/>
      </dsp:txXfrm>
    </dsp:sp>
    <dsp:sp modelId="{A3E16F26-9DE7-4B4D-9283-B21EB35FB2AE}">
      <dsp:nvSpPr>
        <dsp:cNvPr id="0" name=""/>
        <dsp:cNvSpPr/>
      </dsp:nvSpPr>
      <dsp:spPr>
        <a:xfrm>
          <a:off x="0" y="1126516"/>
          <a:ext cx="10515600" cy="64759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700" kern="1200" dirty="0"/>
            <a:t>Fullburða börn undir 2ja mánaða aldri </a:t>
          </a:r>
          <a:r>
            <a:rPr lang="en-US" sz="2700" kern="1200" dirty="0"/>
            <a:t> 		</a:t>
          </a:r>
          <a:r>
            <a:rPr lang="is-IS" sz="2700" kern="1200" dirty="0"/>
            <a:t>100</a:t>
          </a:r>
          <a:r>
            <a:rPr lang="en-US" sz="2700" kern="1200" dirty="0"/>
            <a:t>-</a:t>
          </a:r>
          <a:r>
            <a:rPr lang="is-IS" sz="2700" kern="1200" dirty="0"/>
            <a:t>110 </a:t>
          </a:r>
          <a:r>
            <a:rPr lang="is-IS" sz="2700" kern="1200" dirty="0" err="1"/>
            <a:t>kcal</a:t>
          </a:r>
          <a:r>
            <a:rPr lang="is-IS" sz="2700" kern="1200" dirty="0"/>
            <a:t>/kg/dag</a:t>
          </a:r>
          <a:endParaRPr lang="en-US" sz="2700" kern="1200" dirty="0"/>
        </a:p>
      </dsp:txBody>
      <dsp:txXfrm>
        <a:off x="31613" y="1158129"/>
        <a:ext cx="10452374" cy="584369"/>
      </dsp:txXfrm>
    </dsp:sp>
    <dsp:sp modelId="{D06E5D7A-5BBD-44A7-8FA8-1BCF1779310A}">
      <dsp:nvSpPr>
        <dsp:cNvPr id="0" name=""/>
        <dsp:cNvSpPr/>
      </dsp:nvSpPr>
      <dsp:spPr>
        <a:xfrm>
          <a:off x="0" y="1851871"/>
          <a:ext cx="10515600" cy="64759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700" kern="1200" dirty="0"/>
            <a:t>Ungbörn 3</a:t>
          </a:r>
          <a:r>
            <a:rPr lang="en-US" sz="2700" kern="1200" dirty="0"/>
            <a:t>-5 m</a:t>
          </a:r>
          <a:r>
            <a:rPr lang="is-IS" sz="2700" kern="1200" dirty="0" err="1"/>
            <a:t>ánaða</a:t>
          </a:r>
          <a:r>
            <a:rPr lang="is-IS" sz="2700" kern="1200" dirty="0"/>
            <a:t> 				85</a:t>
          </a:r>
          <a:r>
            <a:rPr lang="en-US" sz="2700" kern="1200" dirty="0"/>
            <a:t> -</a:t>
          </a:r>
          <a:r>
            <a:rPr lang="is-IS" sz="2700" kern="1200" dirty="0"/>
            <a:t> 90 </a:t>
          </a:r>
          <a:r>
            <a:rPr lang="is-IS" sz="2700" kern="1200" dirty="0" err="1"/>
            <a:t>kcal</a:t>
          </a:r>
          <a:r>
            <a:rPr lang="is-IS" sz="2700" kern="1200" dirty="0"/>
            <a:t>/kg/dag</a:t>
          </a:r>
        </a:p>
      </dsp:txBody>
      <dsp:txXfrm>
        <a:off x="31613" y="1883484"/>
        <a:ext cx="10452374" cy="584369"/>
      </dsp:txXfrm>
    </dsp:sp>
    <dsp:sp modelId="{3D277BCC-C822-4CC3-AC9D-B3B2B90B3A80}">
      <dsp:nvSpPr>
        <dsp:cNvPr id="0" name=""/>
        <dsp:cNvSpPr/>
      </dsp:nvSpPr>
      <dsp:spPr>
        <a:xfrm>
          <a:off x="0" y="2577226"/>
          <a:ext cx="10515600" cy="64759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700" kern="1200" dirty="0"/>
            <a:t>Ungbörn 9</a:t>
          </a:r>
          <a:r>
            <a:rPr lang="en-US" sz="2700" kern="1200" dirty="0"/>
            <a:t>-11 </a:t>
          </a:r>
          <a:r>
            <a:rPr lang="en-US" sz="2700" kern="1200" dirty="0" err="1"/>
            <a:t>mánaða</a:t>
          </a:r>
          <a:r>
            <a:rPr lang="en-US" sz="2700" kern="1200" dirty="0"/>
            <a:t> 				80</a:t>
          </a:r>
          <a:r>
            <a:rPr lang="is-IS" sz="2700" kern="1200" dirty="0"/>
            <a:t> </a:t>
          </a:r>
          <a:r>
            <a:rPr lang="is-IS" sz="2700" kern="1200" dirty="0" err="1"/>
            <a:t>kcal</a:t>
          </a:r>
          <a:r>
            <a:rPr lang="is-IS" sz="2700" kern="1200" dirty="0"/>
            <a:t>/kg/dag </a:t>
          </a:r>
          <a:endParaRPr lang="en-US" sz="2700" kern="1200" dirty="0"/>
        </a:p>
      </dsp:txBody>
      <dsp:txXfrm>
        <a:off x="31613" y="2608839"/>
        <a:ext cx="10452374" cy="584369"/>
      </dsp:txXfrm>
    </dsp:sp>
    <dsp:sp modelId="{111FBA1F-23E7-4123-AE4F-E73F88DB96BF}">
      <dsp:nvSpPr>
        <dsp:cNvPr id="0" name=""/>
        <dsp:cNvSpPr/>
      </dsp:nvSpPr>
      <dsp:spPr>
        <a:xfrm>
          <a:off x="0" y="3302581"/>
          <a:ext cx="10515600" cy="64759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700" kern="1200" dirty="0"/>
            <a:t>Börn 12</a:t>
          </a:r>
          <a:r>
            <a:rPr lang="en-US" sz="2700" kern="1200" dirty="0"/>
            <a:t>- 23 </a:t>
          </a:r>
          <a:r>
            <a:rPr lang="en-US" sz="2700" kern="1200" dirty="0" err="1"/>
            <a:t>mánaða</a:t>
          </a:r>
          <a:r>
            <a:rPr lang="en-US" sz="2700" kern="1200" dirty="0"/>
            <a:t> 				106 </a:t>
          </a:r>
          <a:r>
            <a:rPr lang="is-IS" sz="2700" kern="1200" dirty="0" err="1"/>
            <a:t>kcal</a:t>
          </a:r>
          <a:r>
            <a:rPr lang="is-IS" sz="2700" kern="1200" dirty="0"/>
            <a:t>/kg/dag </a:t>
          </a:r>
          <a:endParaRPr lang="en-US" sz="2700" kern="1200" dirty="0"/>
        </a:p>
      </dsp:txBody>
      <dsp:txXfrm>
        <a:off x="31613" y="3334194"/>
        <a:ext cx="10452374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D8B74-5BA3-48B5-98CD-842527715417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DBEE4-7DD1-48BC-A52C-DC85665FA0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976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DBEE4-7DD1-48BC-A52C-DC85665FA00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293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DBEE4-7DD1-48BC-A52C-DC85665FA00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82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033E65-C1F9-41C0-A7ED-8BA790577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ACE2B74-EFB8-40C6-AA66-79C717718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745391-6F53-4542-8A40-98045F6DD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F823-48A5-43FC-BE03-E79964288B41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0E9E6A-5084-40A2-9325-52EA14611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11F5B0-36E9-4591-BB31-C73FF2F6B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304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3D7C6F-3B8D-4946-8339-AF5A72CA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4323BB-4387-4362-A101-2727867FD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4DC125-230A-4844-8E45-B479AAC26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9/16/2021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287EF0-7127-42F4-823A-95652E09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9B4E20-EB91-48FA-9E57-7338ADF5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587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713B222-8D9A-43A9-844C-56C2DCBD81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C57F231-E1D0-4CD9-80D7-2E8A08984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1B4F89-9792-4482-8E29-D8F2E83C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9/16/2021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B88642-8533-4A7C-9781-C7558DE8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A67C7C-B9F7-48C2-B3A4-A0F7BDFD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755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350881-E28F-455F-AD59-E2126F7BE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030290-12FA-4853-9A9F-F92D89103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C279C5-95BB-40F2-8E03-9BA1ECC60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9/16/2021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99E252-8DFF-4352-B447-C0FC4607A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91D915-53F7-4132-9B5B-3FDC9B91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575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637AD1-0C6B-4ED9-A2E3-52E4D8562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BFE1FB-BD46-4D9E-8925-ACD4BAC95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6FBA84-0565-4A43-AE97-AA07B47DE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9/16/2021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435389-C735-461D-821E-559FACA24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928BA2-A756-4013-8ACC-900C82B9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532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6B2725-A60C-4048-95DD-97166DFC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FEFFC7-2C1A-4D61-A49E-0E5982554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76DB76-9FC7-4EC7-A660-EA22FD183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73A62E-F59E-453E-A44F-B1DABC876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9/16/2021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6A7CFE-CC0C-4679-98B8-DA7CE361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C573EC-C9CA-4B69-BDA9-0686CD03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8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6C805-8DF7-4FB7-869E-2D4BD515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9BC6EF-BF9D-44EC-8F69-3C6BE3EC0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EAFD3A-7A94-4D98-BA3E-375B6953F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BA54EB-7DB0-4F70-96C0-8D1564839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7522673-396A-42B6-A22C-C64E405DD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C4ED45-F445-4D9B-BDEF-9E51C0355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9/16/2021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68FE54A-2A8C-4E65-A154-23E0A50BA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BE0DD78-5782-4214-90C9-2E1C9B8D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931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48F95-C78B-4D6E-B66D-FCB61FC0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CD769E-A768-40C5-91DB-DEB6FC3E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9/16/2021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B88205F-CAD1-4315-9BBD-659282BD9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E15D25B-F7EC-4719-8DE5-36B1046F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716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AD6B96F-F248-4CAB-ABDD-A8977BD5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9/16/2021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725B0F9-9135-4E74-A493-62A2FF7ED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769A226-3415-48C7-9CCD-BEAC3E25E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925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7F3582-300A-4BCF-8E7A-2C75C18A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EDF837-8751-4776-9B9A-F14CBCD4F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A93E08-739A-4ADD-8CCB-E2ED4F1C4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83EBB6-4BA5-48C1-B3C1-F8FDDA082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9/16/2021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3AEE05-4812-49C8-AE21-78C73B24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360B2E-D595-48BD-96DE-90DC84C93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292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755B63-3962-4A2A-8C34-4ACB8020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973037C-243A-41B0-A19F-76A2F0E00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3EECBA-27D3-4218-A108-6BC9EC0BB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A9FE70-E093-4057-AAFA-BE9F75A6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9/16/2021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9AA571-F95F-46AB-B911-5C95820F6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C0861B-D3A9-4202-9167-1DF000511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033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22E040-DCCE-4E7E-956A-A4EDDFCBD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BDF841-AF27-4E4C-8728-09486BF1A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33457B-7015-474F-82AE-93E18F58F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9/16/2021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DA1E40-9183-4B2E-A9B4-4B0B5406A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539594-C993-4066-9CD0-0D6EE24DA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13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4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D6D422B-DD29-4F48-8468-01018C0FED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299" b="643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007777-2423-47D1-8C75-4D94C45C3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is-IS">
                <a:solidFill>
                  <a:srgbClr val="FFFFFF"/>
                </a:solidFill>
              </a:rPr>
              <a:t>Upphaf viðbótarnæringar og fastrar fæðu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7B8613-C2E6-4FE2-99BE-AA7E19F36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3950" y="4159404"/>
            <a:ext cx="9544050" cy="1650846"/>
          </a:xfrm>
        </p:spPr>
        <p:txBody>
          <a:bodyPr>
            <a:normAutofit fontScale="85000" lnSpcReduction="20000"/>
          </a:bodyPr>
          <a:lstStyle/>
          <a:p>
            <a:r>
              <a:rPr lang="is-IS" sz="3400">
                <a:solidFill>
                  <a:srgbClr val="FFFFFF"/>
                </a:solidFill>
              </a:rPr>
              <a:t>Fimmtudagsfundur 17. september 2021</a:t>
            </a:r>
          </a:p>
          <a:p>
            <a:endParaRPr lang="is-IS" sz="2600">
              <a:solidFill>
                <a:srgbClr val="FFFFFF"/>
              </a:solidFill>
            </a:endParaRPr>
          </a:p>
          <a:p>
            <a:r>
              <a:rPr lang="is-IS" sz="2900">
                <a:solidFill>
                  <a:srgbClr val="FFFFFF"/>
                </a:solidFill>
              </a:rPr>
              <a:t>Jóhanna Guðrún Pálmadóttir</a:t>
            </a:r>
          </a:p>
          <a:p>
            <a:r>
              <a:rPr lang="is-IS" sz="2900">
                <a:solidFill>
                  <a:srgbClr val="FFFFFF"/>
                </a:solidFill>
              </a:rPr>
              <a:t>Næringar</a:t>
            </a:r>
            <a:r>
              <a:rPr lang="en-US" sz="2900">
                <a:solidFill>
                  <a:srgbClr val="FFFFFF"/>
                </a:solidFill>
              </a:rPr>
              <a:t>- og meltingars</a:t>
            </a:r>
            <a:r>
              <a:rPr lang="is-IS" sz="2900">
                <a:solidFill>
                  <a:srgbClr val="FFFFFF"/>
                </a:solidFill>
              </a:rPr>
              <a:t>júkdómar barna</a:t>
            </a:r>
          </a:p>
          <a:p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865ECE07-9255-45CA-9B39-AE224B25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927731" cy="365125"/>
          </a:xfrm>
        </p:spPr>
        <p:txBody>
          <a:bodyPr/>
          <a:lstStyle/>
          <a:p>
            <a:pPr algn="r"/>
            <a:r>
              <a:rPr lang="en-US"/>
              <a:t>Mynd https://stock.adobe.com/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3663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0DC66A-DBCF-4088-AF23-94F14C11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Barnið gefur til kynna hungur og seddu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0C943B-E9D8-4C29-A351-E38196025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s-IS" sz="3200" dirty="0">
                <a:solidFill>
                  <a:srgbClr val="00B050"/>
                </a:solidFill>
              </a:rPr>
              <a:t>Hungur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F22CD0-B09D-478C-AB48-B0A81A7805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s-IS" sz="3000" dirty="0"/>
              <a:t>Grætur og myndar </a:t>
            </a:r>
            <a:r>
              <a:rPr lang="is-IS" sz="3000" dirty="0" err="1"/>
              <a:t>augnsamband</a:t>
            </a:r>
            <a:endParaRPr lang="is-IS" sz="3000" dirty="0"/>
          </a:p>
          <a:p>
            <a:r>
              <a:rPr lang="is-IS" sz="3000" dirty="0"/>
              <a:t>Opnar munn við gjafir</a:t>
            </a:r>
          </a:p>
          <a:p>
            <a:r>
              <a:rPr lang="is-IS" sz="3000" dirty="0"/>
              <a:t>Færir höfuð fram að skeið</a:t>
            </a:r>
          </a:p>
          <a:p>
            <a:r>
              <a:rPr lang="is-IS" sz="3000" dirty="0"/>
              <a:t>Reynir að færa mat að munni</a:t>
            </a:r>
          </a:p>
          <a:p>
            <a:r>
              <a:rPr lang="is-IS" sz="3000" dirty="0"/>
              <a:t>Teygir sig í skeið eða mat</a:t>
            </a:r>
          </a:p>
          <a:p>
            <a:r>
              <a:rPr lang="is-IS" sz="3000" dirty="0"/>
              <a:t>Bendir á mat</a:t>
            </a:r>
          </a:p>
          <a:p>
            <a:r>
              <a:rPr lang="is-IS" sz="3000" dirty="0"/>
              <a:t>Gleðst yfir máltíðinni</a:t>
            </a:r>
          </a:p>
          <a:p>
            <a:r>
              <a:rPr lang="is-IS" sz="3000" dirty="0"/>
              <a:t>Biður um ákveðinn mat</a:t>
            </a:r>
          </a:p>
          <a:p>
            <a:pPr lvl="1"/>
            <a:r>
              <a:rPr lang="is-IS" sz="3000" dirty="0"/>
              <a:t>Bendir og notar orð</a:t>
            </a:r>
          </a:p>
          <a:p>
            <a:endParaRPr lang="is-I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3C28BCD-E69C-4CAB-B173-3CEB15B23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is-IS" sz="3200" dirty="0" err="1">
                <a:solidFill>
                  <a:srgbClr val="FF0000"/>
                </a:solidFill>
              </a:rPr>
              <a:t>Sedda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D9FA639-4CD3-4B81-89EB-B218092CAB2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is-IS" sz="2600" dirty="0"/>
              <a:t>Sleppir brjósti eða pela</a:t>
            </a:r>
          </a:p>
          <a:p>
            <a:r>
              <a:rPr lang="is-IS" sz="2600" dirty="0"/>
              <a:t>Sofnar við gjafir</a:t>
            </a:r>
          </a:p>
          <a:p>
            <a:r>
              <a:rPr lang="is-IS" sz="2600" dirty="0"/>
              <a:t>Snýr höfði frá skeið</a:t>
            </a:r>
          </a:p>
          <a:p>
            <a:r>
              <a:rPr lang="is-IS" sz="2600" dirty="0"/>
              <a:t>Veitir umhverfi meiri athygli</a:t>
            </a:r>
          </a:p>
          <a:p>
            <a:r>
              <a:rPr lang="is-IS" sz="2600" dirty="0"/>
              <a:t>Borðar hægar</a:t>
            </a:r>
          </a:p>
          <a:p>
            <a:r>
              <a:rPr lang="is-IS" sz="2600" dirty="0"/>
              <a:t>Lokar munni og ýtir mat í burtu</a:t>
            </a:r>
          </a:p>
          <a:p>
            <a:r>
              <a:rPr lang="is-IS" sz="2600" dirty="0"/>
              <a:t>Hristir höfuð til að neita mat</a:t>
            </a:r>
          </a:p>
          <a:p>
            <a:r>
              <a:rPr lang="is-IS" sz="2600" dirty="0"/>
              <a:t>Segist búinn að borða</a:t>
            </a:r>
          </a:p>
          <a:p>
            <a:r>
              <a:rPr lang="is-IS" sz="2600" dirty="0"/>
              <a:t>Leikur með mat og hendir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681663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xmlns="" id="{6A1473A6-3F22-483E-8A30-80B9D2B145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xmlns="" id="{AA1375E3-3E53-4D75-BAB7-E5929BFCB2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0BBEEF67-3DDF-46CF-8CD5-EA5F0E4FB0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xmlns="" id="{8FAC1C95-F817-487C-B8B2-CF141FBB1C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xmlns="" id="{C2C5363A-D941-4AA1-8D38-D7E44A1E2E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AD5BE8-3DD5-42AD-B6B0-AB0BDA1EA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is-IS" dirty="0" err="1">
                <a:solidFill>
                  <a:srgbClr val="FFFFFF"/>
                </a:solidFill>
              </a:rPr>
              <a:t>Snemmbúið</a:t>
            </a:r>
            <a:r>
              <a:rPr lang="is-IS" dirty="0">
                <a:solidFill>
                  <a:srgbClr val="FFFFFF"/>
                </a:solidFill>
              </a:rPr>
              <a:t> upphaf fastrar fæðu </a:t>
            </a:r>
            <a:r>
              <a:rPr lang="is-IS" dirty="0">
                <a:solidFill>
                  <a:srgbClr val="FFFF00"/>
                </a:solidFill>
              </a:rPr>
              <a:t>→fyrir 4 mánaða aldur</a:t>
            </a:r>
            <a:br>
              <a:rPr lang="is-I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E9A38B-0EFB-4CF7-92F1-8AC0E6F77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Ekki </a:t>
            </a:r>
            <a:r>
              <a:rPr lang="en-US" sz="2400" dirty="0" err="1"/>
              <a:t>sýnt</a:t>
            </a:r>
            <a:r>
              <a:rPr lang="en-US" sz="2400" dirty="0"/>
              <a:t> </a:t>
            </a:r>
            <a:r>
              <a:rPr lang="en-US" sz="2400" dirty="0" err="1"/>
              <a:t>fram</a:t>
            </a:r>
            <a:r>
              <a:rPr lang="en-US" sz="2400" dirty="0"/>
              <a:t> á </a:t>
            </a:r>
            <a:r>
              <a:rPr lang="en-US" sz="2400" dirty="0" err="1"/>
              <a:t>gagnsemi</a:t>
            </a:r>
            <a:r>
              <a:rPr lang="en-US" sz="2400" dirty="0"/>
              <a:t> (</a:t>
            </a:r>
            <a:r>
              <a:rPr lang="en-US" sz="2400" dirty="0" err="1"/>
              <a:t>einkum</a:t>
            </a:r>
            <a:r>
              <a:rPr lang="en-US" sz="2400" dirty="0"/>
              <a:t> </a:t>
            </a:r>
            <a:r>
              <a:rPr lang="en-US" sz="2400" dirty="0" err="1"/>
              <a:t>nætursvefn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Ofnæmi</a:t>
            </a:r>
            <a:endParaRPr lang="en-US" sz="2400" dirty="0"/>
          </a:p>
          <a:p>
            <a:r>
              <a:rPr lang="en-US" sz="2400" dirty="0" err="1"/>
              <a:t>Ásvelging</a:t>
            </a:r>
            <a:endParaRPr lang="en-US" sz="2400" dirty="0"/>
          </a:p>
          <a:p>
            <a:r>
              <a:rPr lang="en-US" sz="2400" dirty="0" err="1"/>
              <a:t>Vannæring</a:t>
            </a:r>
            <a:r>
              <a:rPr lang="en-US" sz="2400" dirty="0"/>
              <a:t> </a:t>
            </a:r>
            <a:r>
              <a:rPr lang="en-US" sz="2400" dirty="0" err="1"/>
              <a:t>eða</a:t>
            </a:r>
            <a:r>
              <a:rPr lang="en-US" sz="2400" dirty="0"/>
              <a:t> </a:t>
            </a:r>
            <a:r>
              <a:rPr lang="en-US" sz="2400" dirty="0" err="1"/>
              <a:t>ofnæring</a:t>
            </a:r>
            <a:endParaRPr lang="en-US" sz="2400" dirty="0"/>
          </a:p>
          <a:p>
            <a:r>
              <a:rPr lang="en-US" sz="2400" dirty="0" err="1"/>
              <a:t>Aukið</a:t>
            </a:r>
            <a:r>
              <a:rPr lang="en-US" sz="2400" dirty="0"/>
              <a:t> </a:t>
            </a:r>
            <a:r>
              <a:rPr lang="en-US" sz="2400" dirty="0" err="1"/>
              <a:t>álag</a:t>
            </a:r>
            <a:r>
              <a:rPr lang="en-US" sz="2400" dirty="0"/>
              <a:t> á </a:t>
            </a:r>
            <a:r>
              <a:rPr lang="en-US" sz="2400" dirty="0" err="1"/>
              <a:t>nýru</a:t>
            </a:r>
            <a:endParaRPr lang="en-US" sz="2400" dirty="0"/>
          </a:p>
          <a:p>
            <a:r>
              <a:rPr lang="en-US" sz="2400" dirty="0" err="1"/>
              <a:t>Offita</a:t>
            </a:r>
            <a:r>
              <a:rPr lang="en-US" sz="2400" dirty="0"/>
              <a:t>, </a:t>
            </a:r>
            <a:r>
              <a:rPr lang="en-US" sz="2400" dirty="0" err="1"/>
              <a:t>misvísandi</a:t>
            </a:r>
            <a:r>
              <a:rPr lang="en-US" sz="2400" dirty="0"/>
              <a:t> </a:t>
            </a:r>
            <a:r>
              <a:rPr lang="en-US" sz="2400" dirty="0" err="1"/>
              <a:t>niðurstöður</a:t>
            </a:r>
            <a:endParaRPr lang="en-US" sz="2400" dirty="0"/>
          </a:p>
          <a:p>
            <a:r>
              <a:rPr lang="en-US" sz="2400" dirty="0" err="1"/>
              <a:t>Sykursýki</a:t>
            </a:r>
            <a:r>
              <a:rPr lang="en-US" sz="2400" dirty="0"/>
              <a:t> </a:t>
            </a:r>
            <a:r>
              <a:rPr lang="en-US" sz="2400" dirty="0" err="1"/>
              <a:t>týpa</a:t>
            </a:r>
            <a:r>
              <a:rPr lang="en-US" sz="2400" dirty="0"/>
              <a:t> 1 </a:t>
            </a:r>
            <a:r>
              <a:rPr lang="en-US" sz="2400" dirty="0" err="1"/>
              <a:t>hjá</a:t>
            </a:r>
            <a:r>
              <a:rPr lang="en-US" sz="2400" dirty="0"/>
              <a:t> </a:t>
            </a:r>
            <a:r>
              <a:rPr lang="en-US" sz="2400" dirty="0" err="1"/>
              <a:t>áhættuhópum</a:t>
            </a:r>
            <a:r>
              <a:rPr lang="en-US" sz="2400" dirty="0"/>
              <a:t> </a:t>
            </a:r>
            <a:r>
              <a:rPr lang="en-US" sz="2400" dirty="0" err="1"/>
              <a:t>ef</a:t>
            </a:r>
            <a:r>
              <a:rPr lang="en-US" sz="2400" dirty="0"/>
              <a:t> </a:t>
            </a:r>
            <a:r>
              <a:rPr lang="en-US" sz="2400" dirty="0" err="1"/>
              <a:t>grautur</a:t>
            </a:r>
            <a:r>
              <a:rPr lang="en-US" sz="2400" dirty="0"/>
              <a:t> </a:t>
            </a:r>
            <a:r>
              <a:rPr lang="en-US" sz="2400" dirty="0" err="1"/>
              <a:t>gefinn</a:t>
            </a:r>
            <a:r>
              <a:rPr lang="en-US" sz="2400" dirty="0"/>
              <a:t> </a:t>
            </a:r>
            <a:r>
              <a:rPr lang="en-US" sz="2400" dirty="0" err="1"/>
              <a:t>fyrir</a:t>
            </a:r>
            <a:r>
              <a:rPr lang="en-US" sz="2400" dirty="0"/>
              <a:t> 3 </a:t>
            </a:r>
            <a:r>
              <a:rPr lang="en-US" sz="2400" dirty="0" err="1"/>
              <a:t>mánaða</a:t>
            </a:r>
            <a:r>
              <a:rPr lang="en-US" sz="2400" dirty="0"/>
              <a:t> </a:t>
            </a:r>
            <a:r>
              <a:rPr lang="en-US" sz="2400" dirty="0" err="1"/>
              <a:t>aldur</a:t>
            </a:r>
            <a:endParaRPr lang="en-US" sz="2400" dirty="0"/>
          </a:p>
          <a:p>
            <a:r>
              <a:rPr lang="en-US" sz="2400" dirty="0"/>
              <a:t>Celiac </a:t>
            </a:r>
            <a:r>
              <a:rPr lang="en-US" sz="2400" dirty="0" err="1"/>
              <a:t>hjá</a:t>
            </a:r>
            <a:r>
              <a:rPr lang="en-US" sz="2400" dirty="0"/>
              <a:t> </a:t>
            </a:r>
            <a:r>
              <a:rPr lang="en-US" sz="2400" dirty="0" err="1"/>
              <a:t>áhættuhópum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270892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6A1473A6-3F22-483E-8A30-80B9D2B145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1375E3-3E53-4D75-BAB7-E5929BFCB2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0BBEEF67-3DDF-46CF-8CD5-EA5F0E4FB0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8FAC1C95-F817-487C-B8B2-CF141FBB1C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xmlns="" id="{C2C5363A-D941-4AA1-8D38-D7E44A1E2E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3976C-93E6-4ABF-9F68-F76D3B624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is-IS" dirty="0">
                <a:solidFill>
                  <a:srgbClr val="FFFFFF"/>
                </a:solidFill>
              </a:rPr>
              <a:t>Síðbúið upphaf fastrar fæðu </a:t>
            </a:r>
            <a:r>
              <a:rPr lang="is-IS" dirty="0">
                <a:solidFill>
                  <a:srgbClr val="99FF66"/>
                </a:solidFill>
              </a:rPr>
              <a:t>→eftir 6 mánaða aldur</a:t>
            </a:r>
            <a:br>
              <a:rPr lang="is-IS" dirty="0">
                <a:solidFill>
                  <a:srgbClr val="99FF66"/>
                </a:solidFill>
              </a:rPr>
            </a:br>
            <a:endParaRPr lang="en-US" dirty="0">
              <a:solidFill>
                <a:srgbClr val="99FF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BC0E9D-A089-4D9E-8265-587A32E71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is-IS" sz="2400" dirty="0"/>
              <a:t>Neikvæð áhrif á vöxt</a:t>
            </a:r>
          </a:p>
          <a:p>
            <a:r>
              <a:rPr lang="is-IS" sz="2400" dirty="0"/>
              <a:t>Hætta á offitu meðal barna á ungbarnaformúlu</a:t>
            </a:r>
          </a:p>
          <a:p>
            <a:r>
              <a:rPr lang="is-IS" sz="2400" dirty="0"/>
              <a:t>Járnskortur meðal barna á móðurmjólk eingöngu</a:t>
            </a:r>
          </a:p>
          <a:p>
            <a:r>
              <a:rPr lang="is-IS" sz="2400" dirty="0" err="1"/>
              <a:t>Þroskatækifæri</a:t>
            </a:r>
            <a:endParaRPr lang="is-IS" sz="2400" dirty="0"/>
          </a:p>
          <a:p>
            <a:r>
              <a:rPr lang="is-IS" sz="2400" dirty="0"/>
              <a:t>Barn verður </a:t>
            </a:r>
            <a:r>
              <a:rPr lang="is-IS" sz="2400" dirty="0" err="1"/>
              <a:t>fráhverft</a:t>
            </a:r>
            <a:r>
              <a:rPr lang="is-IS" sz="2400" dirty="0"/>
              <a:t> fastri fæðu</a:t>
            </a:r>
          </a:p>
          <a:p>
            <a:r>
              <a:rPr lang="is-IS" sz="2400" dirty="0"/>
              <a:t>Ofnæmi</a:t>
            </a:r>
          </a:p>
          <a:p>
            <a:r>
              <a:rPr lang="en-US" sz="2400" dirty="0" err="1"/>
              <a:t>Sykursýki</a:t>
            </a:r>
            <a:r>
              <a:rPr lang="en-US" sz="2400" dirty="0"/>
              <a:t> </a:t>
            </a:r>
            <a:r>
              <a:rPr lang="en-US" sz="2400" dirty="0" err="1"/>
              <a:t>týpa</a:t>
            </a:r>
            <a:r>
              <a:rPr lang="en-US" sz="2400" dirty="0"/>
              <a:t> 1 </a:t>
            </a:r>
            <a:r>
              <a:rPr lang="en-US" sz="2400" dirty="0" err="1"/>
              <a:t>hjá</a:t>
            </a:r>
            <a:r>
              <a:rPr lang="en-US" sz="2400" dirty="0"/>
              <a:t> </a:t>
            </a:r>
            <a:r>
              <a:rPr lang="en-US" sz="2400" dirty="0" err="1"/>
              <a:t>áhættuhópum</a:t>
            </a:r>
            <a:r>
              <a:rPr lang="en-US" sz="2400" dirty="0"/>
              <a:t> </a:t>
            </a:r>
            <a:r>
              <a:rPr lang="en-US" sz="2400" dirty="0" err="1"/>
              <a:t>ef</a:t>
            </a:r>
            <a:r>
              <a:rPr lang="en-US" sz="2400" dirty="0"/>
              <a:t> </a:t>
            </a:r>
            <a:r>
              <a:rPr lang="en-US" sz="2400" dirty="0" err="1"/>
              <a:t>grautur</a:t>
            </a:r>
            <a:r>
              <a:rPr lang="en-US" sz="2400" dirty="0"/>
              <a:t> </a:t>
            </a:r>
            <a:r>
              <a:rPr lang="en-US" sz="2400" dirty="0" err="1"/>
              <a:t>gefinn</a:t>
            </a:r>
            <a:r>
              <a:rPr lang="en-US" sz="2400" dirty="0"/>
              <a:t> </a:t>
            </a:r>
            <a:r>
              <a:rPr lang="en-US" sz="2400" dirty="0" err="1"/>
              <a:t>fyrst</a:t>
            </a:r>
            <a:r>
              <a:rPr lang="en-US" sz="2400" dirty="0"/>
              <a:t> </a:t>
            </a:r>
            <a:r>
              <a:rPr lang="en-US" sz="2400" dirty="0" err="1"/>
              <a:t>eftir</a:t>
            </a:r>
            <a:r>
              <a:rPr lang="en-US" sz="2400" dirty="0"/>
              <a:t> 7 </a:t>
            </a:r>
            <a:r>
              <a:rPr lang="en-US" sz="2400" dirty="0" err="1"/>
              <a:t>mánaða</a:t>
            </a:r>
            <a:r>
              <a:rPr lang="en-US" sz="2400" dirty="0"/>
              <a:t> </a:t>
            </a:r>
            <a:r>
              <a:rPr lang="en-US" sz="2400" dirty="0" err="1"/>
              <a:t>aldur</a:t>
            </a:r>
            <a:endParaRPr lang="en-US" sz="2400" dirty="0"/>
          </a:p>
          <a:p>
            <a:r>
              <a:rPr lang="en-US" sz="2400" dirty="0"/>
              <a:t>Celiac </a:t>
            </a:r>
            <a:r>
              <a:rPr lang="en-US" sz="2400" dirty="0" err="1"/>
              <a:t>hjá</a:t>
            </a:r>
            <a:r>
              <a:rPr lang="en-US" sz="2400" dirty="0"/>
              <a:t> </a:t>
            </a:r>
            <a:r>
              <a:rPr lang="en-US" sz="2400" dirty="0" err="1"/>
              <a:t>áhættuhópum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457453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11A6C77-6109-4F77-975B-C375615A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B343D17-9934-455E-B326-2F39206BA4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xmlns="" id="{A8AA2B63-BFCD-40D0-B2D0-CB714D70E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xmlns="" id="{80834EBB-06EA-4C69-AF7A-D5A4E69D8A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xmlns="" id="{2D314EC1-63E0-43B5-9CD5-F25593B2C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xmlns="" id="{9577EB7D-16A7-4E05-9105-431E729665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EC1741C3-592F-47B5-93A0-66FC0BB97E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50A453-34B6-438C-AA8B-D5BBE524A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is-IS" sz="4000">
                <a:solidFill>
                  <a:srgbClr val="FFFFFF"/>
                </a:solidFill>
              </a:rPr>
              <a:t>Almennar leiðbeiningar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E62082-4012-495B-8519-C17FF7D7F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>
            <a:normAutofit lnSpcReduction="10000"/>
          </a:bodyPr>
          <a:lstStyle/>
          <a:p>
            <a:r>
              <a:rPr lang="is-IS" sz="2400" dirty="0"/>
              <a:t>World Health Organization (WHO)</a:t>
            </a:r>
          </a:p>
          <a:p>
            <a:r>
              <a:rPr lang="is-IS" sz="2400" dirty="0"/>
              <a:t>American </a:t>
            </a:r>
            <a:r>
              <a:rPr lang="is-IS" sz="2400" dirty="0" err="1"/>
              <a:t>Academy</a:t>
            </a:r>
            <a:r>
              <a:rPr lang="is-IS" sz="2400" dirty="0"/>
              <a:t> of </a:t>
            </a:r>
            <a:r>
              <a:rPr lang="is-IS" sz="2400" dirty="0" err="1"/>
              <a:t>Pediatrics</a:t>
            </a:r>
            <a:r>
              <a:rPr lang="is-IS" sz="2400" dirty="0"/>
              <a:t> (AAP)</a:t>
            </a:r>
          </a:p>
          <a:p>
            <a:r>
              <a:rPr lang="is-IS" sz="2400" dirty="0" err="1"/>
              <a:t>North</a:t>
            </a:r>
            <a:r>
              <a:rPr lang="is-IS" sz="2400" dirty="0"/>
              <a:t> American </a:t>
            </a:r>
            <a:r>
              <a:rPr lang="is-IS" sz="2400" dirty="0" err="1"/>
              <a:t>Society</a:t>
            </a:r>
            <a:r>
              <a:rPr lang="is-IS" sz="2400" dirty="0"/>
              <a:t> for </a:t>
            </a:r>
            <a:r>
              <a:rPr lang="is-IS" sz="2400" dirty="0" err="1"/>
              <a:t>Pediatric</a:t>
            </a:r>
            <a:r>
              <a:rPr lang="is-IS" sz="2400" dirty="0"/>
              <a:t> </a:t>
            </a:r>
            <a:r>
              <a:rPr lang="is-IS" sz="2400" dirty="0" err="1"/>
              <a:t>Gastroenterology</a:t>
            </a:r>
            <a:r>
              <a:rPr lang="is-IS" sz="2400" dirty="0"/>
              <a:t>, </a:t>
            </a:r>
            <a:r>
              <a:rPr lang="is-IS" sz="2400" dirty="0" err="1"/>
              <a:t>Hepatology</a:t>
            </a:r>
            <a:r>
              <a:rPr lang="is-IS" sz="2400" dirty="0"/>
              <a:t> </a:t>
            </a:r>
            <a:r>
              <a:rPr lang="is-IS" sz="2400" dirty="0" err="1"/>
              <a:t>and</a:t>
            </a:r>
            <a:r>
              <a:rPr lang="is-IS" sz="2400" dirty="0"/>
              <a:t> Nutrition (NASPGHAN) </a:t>
            </a:r>
            <a:endParaRPr lang="en-US" sz="2400" dirty="0"/>
          </a:p>
          <a:p>
            <a:r>
              <a:rPr lang="is-IS" sz="2400" dirty="0"/>
              <a:t>European </a:t>
            </a:r>
            <a:r>
              <a:rPr lang="is-IS" sz="2400" dirty="0" err="1"/>
              <a:t>Society</a:t>
            </a:r>
            <a:r>
              <a:rPr lang="is-IS" sz="2400" dirty="0"/>
              <a:t> for </a:t>
            </a:r>
            <a:r>
              <a:rPr lang="is-IS" sz="2400" dirty="0" err="1"/>
              <a:t>Pediatric</a:t>
            </a:r>
            <a:r>
              <a:rPr lang="is-IS" sz="2400" dirty="0"/>
              <a:t> </a:t>
            </a:r>
            <a:r>
              <a:rPr lang="is-IS" sz="2400" dirty="0" err="1"/>
              <a:t>Gastroenterology</a:t>
            </a:r>
            <a:r>
              <a:rPr lang="is-IS" sz="2400" dirty="0"/>
              <a:t>, </a:t>
            </a:r>
            <a:r>
              <a:rPr lang="is-IS" sz="2400" dirty="0" err="1"/>
              <a:t>Hepatology</a:t>
            </a:r>
            <a:r>
              <a:rPr lang="is-IS" sz="2400" dirty="0"/>
              <a:t> </a:t>
            </a:r>
            <a:r>
              <a:rPr lang="is-IS" sz="2400" dirty="0" err="1"/>
              <a:t>and</a:t>
            </a:r>
            <a:r>
              <a:rPr lang="is-IS" sz="2400" dirty="0"/>
              <a:t> Nutrition (ESPGHAN) </a:t>
            </a:r>
          </a:p>
          <a:p>
            <a:r>
              <a:rPr lang="is-IS" sz="2400" dirty="0"/>
              <a:t>Embætti Landlæknis </a:t>
            </a:r>
            <a:r>
              <a:rPr lang="en-US" sz="2400" dirty="0"/>
              <a:t>og </a:t>
            </a:r>
            <a:r>
              <a:rPr lang="is-IS" sz="2400" dirty="0"/>
              <a:t>Þróunarsvið Heilsugæslu höfuðborgarsvæðisins </a:t>
            </a:r>
          </a:p>
        </p:txBody>
      </p:sp>
      <p:pic>
        <p:nvPicPr>
          <p:cNvPr id="1030" name="Picture 6" descr="Næring ungbarna - bæklingur">
            <a:extLst>
              <a:ext uri="{FF2B5EF4-FFF2-40B4-BE49-F238E27FC236}">
                <a16:creationId xmlns:a16="http://schemas.microsoft.com/office/drawing/2014/main" xmlns="" id="{018AEFB4-0CA4-42E5-9D4F-DB8B3F929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4986" y="2475488"/>
            <a:ext cx="2349104" cy="333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98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xmlns="" id="{3E57A3F2-3497-430E-BCD2-151E9B5748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xmlns="" id="{88B1F424-0E60-4F04-AFC7-00E1F21101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xmlns="" id="{6B509DD1-7F4E-4C4D-9B18-626473A5F7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xmlns="" id="{BB89D3BB-9A77-48E3-8C98-9A0A1DD4F7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CA5F7A-77E9-4C56-8985-964E32597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54" y="1522820"/>
            <a:ext cx="2748041" cy="3601914"/>
          </a:xfrm>
        </p:spPr>
        <p:txBody>
          <a:bodyPr anchor="ctr">
            <a:normAutofit/>
          </a:bodyPr>
          <a:lstStyle/>
          <a:p>
            <a:r>
              <a:rPr lang="is-IS" sz="3600">
                <a:solidFill>
                  <a:srgbClr val="FFFFFF"/>
                </a:solidFill>
              </a:rPr>
              <a:t>Fyrstu máltíðirnar</a:t>
            </a:r>
            <a:endParaRPr lang="en-US" sz="3600">
              <a:solidFill>
                <a:srgbClr val="FFFFFF"/>
              </a:solidFill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xmlns="" id="{95793FDA-AC29-4546-B9F9-2961356EDA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1802583"/>
              </p:ext>
            </p:extLst>
          </p:nvPr>
        </p:nvGraphicFramePr>
        <p:xfrm>
          <a:off x="5042848" y="643467"/>
          <a:ext cx="6489510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40942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29F4FEF-3F4E-4042-8E6D-C24E201FB3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A9D16B-3A14-48F3-9E1D-E53EB4A3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524" y="365125"/>
            <a:ext cx="4867275" cy="1787525"/>
          </a:xfrm>
        </p:spPr>
        <p:txBody>
          <a:bodyPr anchor="b">
            <a:normAutofit/>
          </a:bodyPr>
          <a:lstStyle/>
          <a:p>
            <a:r>
              <a:rPr lang="is-IS" dirty="0"/>
              <a:t>Innihaldið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8BFE5C-8B51-4EC3-99C8-4E9851090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54" r="1" b="1"/>
          <a:stretch/>
        </p:blipFill>
        <p:spPr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AE25B2-8F21-4269-8445-104084AB6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5667"/>
          <a:stretch/>
        </p:blipFill>
        <p:spPr>
          <a:xfrm>
            <a:off x="46242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C6C6D5-5A30-4FBA-A38C-23921C823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23" y="2152651"/>
            <a:ext cx="5095875" cy="4024312"/>
          </a:xfrm>
        </p:spPr>
        <p:txBody>
          <a:bodyPr>
            <a:normAutofit lnSpcReduction="10000"/>
          </a:bodyPr>
          <a:lstStyle/>
          <a:p>
            <a:r>
              <a:rPr lang="is-IS" sz="2400" dirty="0"/>
              <a:t>Maukað kjöt ráðlögð fyrsta fæða</a:t>
            </a:r>
          </a:p>
          <a:p>
            <a:pPr lvl="1"/>
            <a:r>
              <a:rPr lang="is-IS" dirty="0"/>
              <a:t>Járn</a:t>
            </a:r>
          </a:p>
          <a:p>
            <a:pPr lvl="2"/>
            <a:r>
              <a:rPr lang="is-IS" dirty="0" err="1"/>
              <a:t>Heme</a:t>
            </a:r>
            <a:r>
              <a:rPr lang="is-IS" dirty="0"/>
              <a:t> járn frásogast betur en járn á öðru formi</a:t>
            </a:r>
          </a:p>
          <a:p>
            <a:pPr lvl="2"/>
            <a:r>
              <a:rPr lang="is-IS" dirty="0" err="1"/>
              <a:t>Heme</a:t>
            </a:r>
            <a:r>
              <a:rPr lang="is-IS" dirty="0"/>
              <a:t> járn eykur </a:t>
            </a:r>
            <a:r>
              <a:rPr lang="is-IS" dirty="0" err="1"/>
              <a:t>frásog</a:t>
            </a:r>
            <a:r>
              <a:rPr lang="is-IS" dirty="0"/>
              <a:t> á járni á öðru formi</a:t>
            </a:r>
          </a:p>
          <a:p>
            <a:pPr lvl="1"/>
            <a:r>
              <a:rPr lang="is-IS" dirty="0" err="1"/>
              <a:t>Sink</a:t>
            </a:r>
            <a:endParaRPr lang="is-IS" dirty="0"/>
          </a:p>
          <a:p>
            <a:pPr marL="457200" lvl="1" indent="0">
              <a:buNone/>
            </a:pPr>
            <a:endParaRPr lang="is-IS" dirty="0"/>
          </a:p>
          <a:p>
            <a:r>
              <a:rPr lang="is-IS" sz="2400" dirty="0"/>
              <a:t>Járnbættir ungbarnagrautar</a:t>
            </a:r>
          </a:p>
          <a:p>
            <a:pPr lvl="1"/>
            <a:r>
              <a:rPr lang="is-IS" sz="2000" dirty="0"/>
              <a:t>Járn frásogast ekki eins vel og úr kjöti</a:t>
            </a:r>
          </a:p>
          <a:p>
            <a:pPr lvl="1"/>
            <a:r>
              <a:rPr lang="is-IS" sz="2000" dirty="0"/>
              <a:t>Járn sem ekki frásogast hefur möguleg áhrif á </a:t>
            </a:r>
            <a:r>
              <a:rPr lang="is-IS" sz="2000" dirty="0" err="1"/>
              <a:t>þarmaflóru</a:t>
            </a:r>
            <a:r>
              <a:rPr lang="is-IS" sz="2000" dirty="0"/>
              <a:t> og bólguviðbragð</a:t>
            </a:r>
          </a:p>
          <a:p>
            <a:endParaRPr lang="is-IS" sz="2400" dirty="0"/>
          </a:p>
          <a:p>
            <a:pPr marL="457200" lvl="1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xmlns="" val="2916707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0">
            <a:extLst>
              <a:ext uri="{FF2B5EF4-FFF2-40B4-BE49-F238E27FC236}">
                <a16:creationId xmlns:a16="http://schemas.microsoft.com/office/drawing/2014/main" xmlns="" id="{6A1473A6-3F22-483E-8A30-80B9D2B145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22">
            <a:extLst>
              <a:ext uri="{FF2B5EF4-FFF2-40B4-BE49-F238E27FC236}">
                <a16:creationId xmlns:a16="http://schemas.microsoft.com/office/drawing/2014/main" xmlns="" id="{AA1375E3-3E53-4D75-BAB7-E5929BFCB2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xmlns="" id="{0BBEEF67-3DDF-46CF-8CD5-EA5F0E4FB0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xmlns="" id="{8FAC1C95-F817-487C-B8B2-CF141FBB1C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xmlns="" id="{C2C5363A-D941-4AA1-8D38-D7E44A1E2E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85D272-9A33-4C91-B916-8F3C7A2A3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is-IS" sz="3700">
                <a:solidFill>
                  <a:srgbClr val="FFFFFF"/>
                </a:solidFill>
              </a:rPr>
              <a:t>Nokkur atriði um ungbarnagraut</a:t>
            </a:r>
            <a:endParaRPr lang="en-US" sz="37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54BB9D-D6C5-4CA9-A592-1281FCC74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563918"/>
            <a:ext cx="6525220" cy="5252561"/>
          </a:xfrm>
        </p:spPr>
        <p:txBody>
          <a:bodyPr anchor="ctr">
            <a:normAutofit/>
          </a:bodyPr>
          <a:lstStyle/>
          <a:p>
            <a:r>
              <a:rPr lang="is-IS" dirty="0"/>
              <a:t>Hrísgrjónamjöl algengasti fyrsti grauturinn og minnst ofnæmisvaldandi</a:t>
            </a:r>
          </a:p>
          <a:p>
            <a:pPr marL="0" indent="0">
              <a:buNone/>
            </a:pPr>
            <a:endParaRPr lang="is-IS" dirty="0"/>
          </a:p>
          <a:p>
            <a:r>
              <a:rPr lang="is-IS" dirty="0"/>
              <a:t>Má bjóða aðra grauta </a:t>
            </a:r>
          </a:p>
          <a:p>
            <a:pPr lvl="1"/>
            <a:r>
              <a:rPr lang="is-IS" sz="2800" dirty="0" err="1"/>
              <a:t>Fjölbreytileiki</a:t>
            </a:r>
            <a:endParaRPr lang="is-IS" sz="2800" dirty="0"/>
          </a:p>
          <a:p>
            <a:pPr lvl="1"/>
            <a:r>
              <a:rPr lang="is-IS" sz="2800" dirty="0"/>
              <a:t>Arsen mengun</a:t>
            </a:r>
          </a:p>
          <a:p>
            <a:pPr marL="0" indent="0">
              <a:buNone/>
            </a:pPr>
            <a:endParaRPr lang="is-IS" dirty="0"/>
          </a:p>
          <a:p>
            <a:r>
              <a:rPr lang="is-IS" dirty="0"/>
              <a:t>Byrja á 1 tsk. og auka magn smám saman í ½</a:t>
            </a:r>
            <a:r>
              <a:rPr lang="en-US" dirty="0"/>
              <a:t> </a:t>
            </a:r>
            <a:r>
              <a:rPr lang="en-US" dirty="0" err="1"/>
              <a:t>bolla</a:t>
            </a:r>
            <a:r>
              <a:rPr lang="en-US" dirty="0"/>
              <a:t> </a:t>
            </a:r>
            <a:r>
              <a:rPr lang="is-IS" dirty="0"/>
              <a:t>á 2 til 3 mánuðum</a:t>
            </a:r>
          </a:p>
          <a:p>
            <a:pPr marL="0" indent="0">
              <a:buNone/>
            </a:pPr>
            <a:endParaRPr lang="is-IS" sz="2400" dirty="0"/>
          </a:p>
        </p:txBody>
      </p:sp>
    </p:spTree>
    <p:extLst>
      <p:ext uri="{BB962C8B-B14F-4D97-AF65-F5344CB8AC3E}">
        <p14:creationId xmlns:p14="http://schemas.microsoft.com/office/powerpoint/2010/main" xmlns="" val="3488243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C08968-185A-4463-B0AA-A31264C2B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s-IS" sz="4800"/>
              <a:t>Innihaldið frh.</a:t>
            </a:r>
            <a:endParaRPr lang="en-US" sz="4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9AE65C-039B-46A0-A17E-3228F04A18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271" b="3"/>
          <a:stretch/>
        </p:blipFill>
        <p:spPr>
          <a:xfrm>
            <a:off x="799188" y="1904281"/>
            <a:ext cx="3374810" cy="42726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14BE6E-21F7-4F32-B7F1-94CDFB024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008" y="1825625"/>
            <a:ext cx="6717792" cy="4667250"/>
          </a:xfrm>
        </p:spPr>
        <p:txBody>
          <a:bodyPr>
            <a:normAutofit fontScale="70000" lnSpcReduction="20000"/>
          </a:bodyPr>
          <a:lstStyle/>
          <a:p>
            <a:r>
              <a:rPr lang="is-IS" sz="3400" dirty="0"/>
              <a:t>Maukaðir ávextir og grænmeti næsta viðbót</a:t>
            </a:r>
          </a:p>
          <a:p>
            <a:pPr lvl="1"/>
            <a:r>
              <a:rPr lang="is-IS" sz="2800" dirty="0"/>
              <a:t>Minnst ein C</a:t>
            </a:r>
            <a:r>
              <a:rPr lang="en-US" sz="2800" dirty="0"/>
              <a:t>-</a:t>
            </a:r>
            <a:r>
              <a:rPr lang="is-IS" sz="2800" dirty="0"/>
              <a:t>vítamínrík máltíð daglega til þess að auka </a:t>
            </a:r>
            <a:r>
              <a:rPr lang="is-IS" sz="2800" dirty="0" err="1"/>
              <a:t>frásog</a:t>
            </a:r>
            <a:r>
              <a:rPr lang="is-IS" sz="2800" dirty="0"/>
              <a:t> járns </a:t>
            </a:r>
          </a:p>
          <a:p>
            <a:pPr lvl="1"/>
            <a:r>
              <a:rPr lang="is-IS" sz="2800" dirty="0"/>
              <a:t>Engar ráðleggingar m.t.t. hlutfalls grænmetis og ávaxta</a:t>
            </a:r>
          </a:p>
          <a:p>
            <a:pPr lvl="1"/>
            <a:r>
              <a:rPr lang="is-IS" sz="2800" dirty="0"/>
              <a:t>Gefa með skeið fremur en úr poka (skvísu)</a:t>
            </a:r>
          </a:p>
          <a:p>
            <a:pPr marL="457200" lvl="1" indent="0">
              <a:buNone/>
            </a:pPr>
            <a:endParaRPr lang="is-IS" sz="2800" dirty="0"/>
          </a:p>
          <a:p>
            <a:r>
              <a:rPr lang="is-IS" sz="3400" dirty="0"/>
              <a:t>Engin mörk sett á fituneyslu og magn </a:t>
            </a:r>
            <a:r>
              <a:rPr lang="is-IS" sz="3400" dirty="0" err="1"/>
              <a:t>kólesteróls</a:t>
            </a:r>
            <a:endParaRPr lang="is-IS" sz="3400" dirty="0"/>
          </a:p>
          <a:p>
            <a:pPr marL="0" indent="0">
              <a:buNone/>
            </a:pPr>
            <a:endParaRPr lang="is-IS" sz="3400" dirty="0"/>
          </a:p>
          <a:p>
            <a:r>
              <a:rPr lang="is-IS" sz="3400" dirty="0"/>
              <a:t>Forðast að salta og </a:t>
            </a:r>
            <a:r>
              <a:rPr lang="is-IS" sz="3400" dirty="0" err="1"/>
              <a:t>sykra</a:t>
            </a:r>
            <a:r>
              <a:rPr lang="is-IS" sz="3400" dirty="0"/>
              <a:t> mat</a:t>
            </a:r>
          </a:p>
          <a:p>
            <a:pPr marL="0" indent="0">
              <a:buNone/>
            </a:pPr>
            <a:endParaRPr lang="is-IS" sz="3400" dirty="0"/>
          </a:p>
          <a:p>
            <a:r>
              <a:rPr lang="en-US" sz="3400" dirty="0" err="1"/>
              <a:t>Varast</a:t>
            </a:r>
            <a:r>
              <a:rPr lang="en-US" sz="3400" dirty="0"/>
              <a:t> </a:t>
            </a:r>
            <a:r>
              <a:rPr lang="en-US" sz="3400" dirty="0" err="1"/>
              <a:t>orkuríkan</a:t>
            </a:r>
            <a:r>
              <a:rPr lang="en-US" sz="3400" dirty="0"/>
              <a:t> mat </a:t>
            </a:r>
            <a:r>
              <a:rPr lang="en-US" sz="3400" dirty="0" err="1"/>
              <a:t>ef</a:t>
            </a:r>
            <a:r>
              <a:rPr lang="en-US" sz="3400" dirty="0"/>
              <a:t> </a:t>
            </a:r>
            <a:r>
              <a:rPr lang="en-US" sz="3400" dirty="0" err="1"/>
              <a:t>barnið</a:t>
            </a:r>
            <a:r>
              <a:rPr lang="en-US" sz="3400" dirty="0"/>
              <a:t> </a:t>
            </a:r>
            <a:r>
              <a:rPr lang="en-US" sz="3400" dirty="0" err="1"/>
              <a:t>þyngist</a:t>
            </a:r>
            <a:r>
              <a:rPr lang="en-US" sz="3400" dirty="0"/>
              <a:t> </a:t>
            </a:r>
            <a:r>
              <a:rPr lang="en-US" sz="3400" dirty="0" err="1"/>
              <a:t>hratt</a:t>
            </a:r>
            <a:endParaRPr lang="en-US" sz="3400" dirty="0"/>
          </a:p>
          <a:p>
            <a:pPr>
              <a:buNone/>
            </a:pPr>
            <a:endParaRPr lang="en-US" sz="3400" dirty="0"/>
          </a:p>
          <a:p>
            <a:r>
              <a:rPr lang="en-US" sz="3400" dirty="0"/>
              <a:t>4-6 </a:t>
            </a:r>
            <a:r>
              <a:rPr lang="en-US" sz="3400" dirty="0" err="1"/>
              <a:t>máltíðir</a:t>
            </a:r>
            <a:r>
              <a:rPr lang="en-US" sz="3400" dirty="0"/>
              <a:t> á dag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610565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6A1473A6-3F22-483E-8A30-80B9D2B145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A1375E3-3E53-4D75-BAB7-E5929BFCB2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xmlns="" id="{0BBEEF67-3DDF-46CF-8CD5-EA5F0E4FB0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xmlns="" id="{8FAC1C95-F817-487C-B8B2-CF141FBB1C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8">
              <a:extLst>
                <a:ext uri="{FF2B5EF4-FFF2-40B4-BE49-F238E27FC236}">
                  <a16:creationId xmlns:a16="http://schemas.microsoft.com/office/drawing/2014/main" xmlns="" id="{C2C5363A-D941-4AA1-8D38-D7E44A1E2E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09B9F8-F325-4A2F-9214-CA6C26551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is-IS" dirty="0">
                <a:solidFill>
                  <a:srgbClr val="FFFFFF"/>
                </a:solidFill>
              </a:rPr>
              <a:t>Matarvenjur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210217D6-3D6A-48A9-B5DA-E562E281A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563918"/>
            <a:ext cx="6525220" cy="5252561"/>
          </a:xfrm>
        </p:spPr>
        <p:txBody>
          <a:bodyPr anchor="ctr">
            <a:noAutofit/>
          </a:bodyPr>
          <a:lstStyle/>
          <a:p>
            <a:r>
              <a:rPr lang="is-IS" sz="2400" dirty="0"/>
              <a:t>Bjóða aftur síðar það sem barninu líkar ekki í fyrstu</a:t>
            </a:r>
          </a:p>
          <a:p>
            <a:pPr marL="0" indent="0">
              <a:buNone/>
            </a:pPr>
            <a:endParaRPr lang="is-IS" sz="2400" dirty="0"/>
          </a:p>
          <a:p>
            <a:r>
              <a:rPr lang="is-IS" sz="2400" dirty="0"/>
              <a:t>Fjölbreytni er mikilvæg</a:t>
            </a:r>
          </a:p>
          <a:p>
            <a:pPr marL="0" indent="0">
              <a:buNone/>
            </a:pPr>
            <a:endParaRPr lang="is-IS" sz="2400" dirty="0"/>
          </a:p>
          <a:p>
            <a:r>
              <a:rPr lang="is-IS" sz="2400" dirty="0"/>
              <a:t>Hefur áhrif á neyslumynstur síðar</a:t>
            </a:r>
          </a:p>
          <a:p>
            <a:pPr marL="0" indent="0">
              <a:buNone/>
            </a:pPr>
            <a:endParaRPr lang="is-IS" sz="2400" dirty="0"/>
          </a:p>
          <a:p>
            <a:r>
              <a:rPr lang="is-IS" sz="2400" dirty="0"/>
              <a:t>Venjum og vali fæðu fyrir ungbörn virðist viðhaldið fyrstu árin </a:t>
            </a:r>
          </a:p>
        </p:txBody>
      </p:sp>
    </p:spTree>
    <p:extLst>
      <p:ext uri="{BB962C8B-B14F-4D97-AF65-F5344CB8AC3E}">
        <p14:creationId xmlns:p14="http://schemas.microsoft.com/office/powerpoint/2010/main" xmlns="" val="4080509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BFE470-F622-4E3B-9AB9-080B479B3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is-IS" dirty="0"/>
              <a:t>Heimagerður matur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A0BD75-04F5-45C5-B226-FB19943C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9669"/>
            <a:ext cx="4619621" cy="4427294"/>
          </a:xfrm>
        </p:spPr>
        <p:txBody>
          <a:bodyPr>
            <a:normAutofit fontScale="92500" lnSpcReduction="10000"/>
          </a:bodyPr>
          <a:lstStyle/>
          <a:p>
            <a:r>
              <a:rPr lang="is-IS" sz="2400" dirty="0"/>
              <a:t>O</a:t>
            </a:r>
            <a:r>
              <a:rPr lang="en-US" sz="2400" dirty="0" err="1"/>
              <a:t>rkuinnihald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Macronutrients og micronutrients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Breytileiki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Nitröt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Salt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Geymsluþol</a:t>
            </a:r>
            <a:endParaRPr lang="is-IS" sz="2400" dirty="0"/>
          </a:p>
        </p:txBody>
      </p:sp>
      <p:pic>
        <p:nvPicPr>
          <p:cNvPr id="5" name="Picture 4" descr="Bunch of kale">
            <a:extLst>
              <a:ext uri="{FF2B5EF4-FFF2-40B4-BE49-F238E27FC236}">
                <a16:creationId xmlns:a16="http://schemas.microsoft.com/office/drawing/2014/main" xmlns="" id="{A60FD4F0-6BB5-4E2E-8901-25841F9F9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05" r="27246" b="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8758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xmlns="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xmlns="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xmlns="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0E635B-76EA-4B7B-96FA-E1015D70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is-IS" sz="4000">
                <a:solidFill>
                  <a:srgbClr val="FFFFFF"/>
                </a:solidFill>
              </a:rPr>
              <a:t>Yfirlit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B8A8960A-5FF0-42E2-8FBC-6B03B8A7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880" y="3312160"/>
            <a:ext cx="9681845" cy="2910125"/>
          </a:xfrm>
        </p:spPr>
        <p:txBody>
          <a:bodyPr anchor="ctr">
            <a:noAutofit/>
          </a:bodyPr>
          <a:lstStyle/>
          <a:p>
            <a:r>
              <a:rPr lang="is-IS" sz="2400" dirty="0"/>
              <a:t>Aldur við upphaf viðbótarnæringar</a:t>
            </a:r>
          </a:p>
          <a:p>
            <a:pPr marL="0" indent="0">
              <a:buNone/>
            </a:pPr>
            <a:endParaRPr lang="is-IS" sz="2400" dirty="0"/>
          </a:p>
          <a:p>
            <a:r>
              <a:rPr lang="is-IS" sz="2400" dirty="0"/>
              <a:t>Næringarþörf og fæðutegundir</a:t>
            </a:r>
          </a:p>
          <a:p>
            <a:pPr marL="0" indent="0">
              <a:buNone/>
            </a:pPr>
            <a:endParaRPr lang="is-IS" sz="2400" dirty="0"/>
          </a:p>
          <a:p>
            <a:r>
              <a:rPr lang="is-IS" sz="2400" dirty="0"/>
              <a:t>Annar tilgangur máltíða</a:t>
            </a:r>
          </a:p>
          <a:p>
            <a:pPr marL="0" indent="0">
              <a:buNone/>
            </a:pPr>
            <a:endParaRPr lang="is-IS" sz="2400" dirty="0"/>
          </a:p>
          <a:p>
            <a:r>
              <a:rPr lang="is-IS" sz="2400" dirty="0"/>
              <a:t>Öryggisatriði</a:t>
            </a:r>
          </a:p>
          <a:p>
            <a:pPr marL="0" indent="0">
              <a:buNone/>
            </a:pPr>
            <a:endParaRPr lang="is-IS" sz="2400" dirty="0"/>
          </a:p>
          <a:p>
            <a:pPr marL="0" indent="0">
              <a:buNone/>
            </a:pPr>
            <a:endParaRPr lang="is-IS" sz="2400" dirty="0"/>
          </a:p>
        </p:txBody>
      </p:sp>
    </p:spTree>
    <p:extLst>
      <p:ext uri="{BB962C8B-B14F-4D97-AF65-F5344CB8AC3E}">
        <p14:creationId xmlns:p14="http://schemas.microsoft.com/office/powerpoint/2010/main" xmlns="" val="4226358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91E4D3-9CF2-4537-9228-924B22509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Öryggisatriði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19B93E6-A9F8-4F6B-973A-CD4F9408CB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64616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8771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52C46A-9D69-42ED-BF68-CEA588E56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Ofnæmi </a:t>
            </a:r>
            <a:r>
              <a:rPr lang="en-US" dirty="0"/>
              <a:t>– </a:t>
            </a:r>
            <a:r>
              <a:rPr lang="is-IS" dirty="0"/>
              <a:t>Börn í áhættuhóp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FF73359A-C031-42D6-8E85-1994290393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25489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48643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6A1473A6-3F22-483E-8A30-80B9D2B145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1375E3-3E53-4D75-BAB7-E5929BFCB2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0BBEEF67-3DDF-46CF-8CD5-EA5F0E4FB0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8FAC1C95-F817-487C-B8B2-CF141FBB1C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xmlns="" id="{C2C5363A-D941-4AA1-8D38-D7E44A1E2E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E1782F-7D81-4E5D-BD55-7A1161B12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is-IS" sz="4100">
                <a:solidFill>
                  <a:srgbClr val="FFFFFF"/>
                </a:solidFill>
              </a:rPr>
              <a:t>Niðurstaða varðandi ofnæmisvalda</a:t>
            </a:r>
            <a:endParaRPr lang="en-US" sz="41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F5D4CE-8EAF-4A45-85CD-C1E3D880B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is-IS" sz="2400" dirty="0"/>
              <a:t>Börn í aukinni áhættu á ofnæmissjúkdómum</a:t>
            </a:r>
          </a:p>
          <a:p>
            <a:pPr marL="0" indent="0">
              <a:buNone/>
            </a:pPr>
            <a:endParaRPr lang="is-IS" sz="2400" dirty="0"/>
          </a:p>
          <a:p>
            <a:r>
              <a:rPr lang="is-IS" sz="2400" dirty="0"/>
              <a:t>Ekki mælt með að seinka innleiðingu algengra ofnæmisvalda umfram það sem ráðlagt er almennt</a:t>
            </a:r>
          </a:p>
          <a:p>
            <a:pPr marL="0" indent="0">
              <a:buNone/>
            </a:pPr>
            <a:endParaRPr lang="is-IS" sz="2400" dirty="0"/>
          </a:p>
          <a:p>
            <a:r>
              <a:rPr lang="is-IS" sz="2400" dirty="0"/>
              <a:t>Kúamjólk, egg, soja, hveiti, jarðhnetur, trjáhnetur, fiskur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42667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F5C07A-E0C1-4443-9C15-12FA6C5F0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is-IS" sz="4000">
                <a:solidFill>
                  <a:srgbClr val="FFFFFF"/>
                </a:solidFill>
              </a:rPr>
              <a:t>Ráðlögð aðferð við innleiðingu ofnæmisvalda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F5C864-3A95-4A62-8179-BCEE04351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645" y="2378076"/>
            <a:ext cx="8039570" cy="4321326"/>
          </a:xfrm>
        </p:spPr>
        <p:txBody>
          <a:bodyPr>
            <a:noAutofit/>
          </a:bodyPr>
          <a:lstStyle/>
          <a:p>
            <a:r>
              <a:rPr lang="is-IS" sz="2400" dirty="0"/>
              <a:t>Ungbarn með jákvæða ættarsögu sem hefur ekki </a:t>
            </a:r>
            <a:r>
              <a:rPr lang="is-IS" sz="2400" dirty="0" err="1"/>
              <a:t>exem</a:t>
            </a:r>
            <a:endParaRPr lang="is-IS" sz="2400" dirty="0"/>
          </a:p>
          <a:p>
            <a:pPr marL="0" indent="0">
              <a:buNone/>
            </a:pPr>
            <a:endParaRPr lang="is-IS" sz="2400" dirty="0"/>
          </a:p>
          <a:p>
            <a:pPr lvl="1"/>
            <a:r>
              <a:rPr lang="is-IS" dirty="0"/>
              <a:t>Barn hefur þolað brjóstamjólk eða formúlu og algenga fyrstu viðbótarnæringu (</a:t>
            </a:r>
            <a:r>
              <a:rPr lang="is-IS" dirty="0" err="1"/>
              <a:t>mauk</a:t>
            </a:r>
            <a:r>
              <a:rPr lang="is-IS" dirty="0"/>
              <a:t>, graut)</a:t>
            </a:r>
          </a:p>
          <a:p>
            <a:pPr marL="914400" lvl="2" indent="0">
              <a:buNone/>
            </a:pPr>
            <a:endParaRPr lang="is-IS" sz="2400" dirty="0"/>
          </a:p>
          <a:p>
            <a:pPr lvl="1"/>
            <a:r>
              <a:rPr lang="is-IS" dirty="0"/>
              <a:t>Bjóða barni örlítið magn í fyrstu</a:t>
            </a:r>
          </a:p>
          <a:p>
            <a:pPr lvl="2"/>
            <a:r>
              <a:rPr lang="is-IS" sz="2400" dirty="0" err="1"/>
              <a:t>Antihistamín</a:t>
            </a:r>
            <a:r>
              <a:rPr lang="is-IS" sz="2400" dirty="0"/>
              <a:t> til taks í réttum skammti</a:t>
            </a:r>
          </a:p>
          <a:p>
            <a:pPr marL="914400" lvl="2" indent="0">
              <a:buNone/>
            </a:pPr>
            <a:endParaRPr lang="is-IS" sz="2400" dirty="0"/>
          </a:p>
          <a:p>
            <a:pPr lvl="1"/>
            <a:r>
              <a:rPr lang="is-IS" dirty="0"/>
              <a:t>Ef engin viðbrögð → halda áfram og auka magn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655CE0-1ECD-4C6A-9DDC-3D919F2C20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55" b="668"/>
          <a:stretch/>
        </p:blipFill>
        <p:spPr>
          <a:xfrm>
            <a:off x="8658225" y="4242000"/>
            <a:ext cx="2893590" cy="181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2465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xmlns="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xmlns="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xmlns="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5A79BA-7E75-4CE9-A955-BD288AB97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is-IS" sz="4000" dirty="0">
                <a:solidFill>
                  <a:srgbClr val="FFFFFF"/>
                </a:solidFill>
              </a:rPr>
              <a:t>Ráðlögð aðferð við innleiðingu ofnæmisvalda frh.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9F921E-9232-4781-AC6E-47913CA1E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is-IS" sz="2400" dirty="0"/>
              <a:t>Ungbarn með mikið </a:t>
            </a:r>
            <a:r>
              <a:rPr lang="is-IS" sz="2400" dirty="0" err="1"/>
              <a:t>exem</a:t>
            </a:r>
            <a:endParaRPr lang="is-IS" sz="2400" dirty="0"/>
          </a:p>
          <a:p>
            <a:pPr marL="0" indent="0">
              <a:buNone/>
            </a:pPr>
            <a:endParaRPr lang="is-IS" sz="2400" dirty="0"/>
          </a:p>
          <a:p>
            <a:r>
              <a:rPr lang="is-IS" sz="2400" dirty="0"/>
              <a:t>Ungbarn sem hefur sýnt ofnæmisviðbrögð við fæðu</a:t>
            </a:r>
          </a:p>
          <a:p>
            <a:pPr marL="0" indent="0">
              <a:buNone/>
            </a:pPr>
            <a:endParaRPr lang="is-IS" sz="2400" dirty="0"/>
          </a:p>
          <a:p>
            <a:pPr marL="0" indent="0">
              <a:buNone/>
            </a:pPr>
            <a:r>
              <a:rPr lang="is-IS" sz="2400" b="1" dirty="0">
                <a:solidFill>
                  <a:srgbClr val="FF0066"/>
                </a:solidFill>
              </a:rPr>
              <a:t>→</a:t>
            </a:r>
            <a:r>
              <a:rPr lang="is-IS" sz="2400" dirty="0"/>
              <a:t> Frekara mat og meðferð hjá ofnæmislækni barna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283734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34051C-BB55-4827-BD2C-F1F4CDA3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 fontScale="90000"/>
          </a:bodyPr>
          <a:lstStyle/>
          <a:p>
            <a:r>
              <a:rPr lang="is-IS" sz="5400" dirty="0"/>
              <a:t>Fæða sem ber að varast hjá yngri en 12 mánaða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C7D945-002F-4BDC-9C90-E41759FD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72930"/>
          </a:xfrm>
        </p:spPr>
        <p:txBody>
          <a:bodyPr>
            <a:normAutofit lnSpcReduction="10000"/>
          </a:bodyPr>
          <a:lstStyle/>
          <a:p>
            <a:r>
              <a:rPr lang="is-IS" dirty="0"/>
              <a:t>Kúamjólk til drykkjar</a:t>
            </a:r>
          </a:p>
          <a:p>
            <a:pPr marL="0" indent="0">
              <a:buNone/>
            </a:pPr>
            <a:endParaRPr lang="is-IS" dirty="0"/>
          </a:p>
          <a:p>
            <a:pPr lvl="1"/>
            <a:r>
              <a:rPr lang="is-IS" dirty="0"/>
              <a:t>Hætta á járnskorti</a:t>
            </a:r>
          </a:p>
          <a:p>
            <a:pPr lvl="1"/>
            <a:endParaRPr lang="is-IS" dirty="0"/>
          </a:p>
          <a:p>
            <a:pPr lvl="1"/>
            <a:r>
              <a:rPr lang="is-IS" dirty="0" err="1"/>
              <a:t>Occult</a:t>
            </a:r>
            <a:r>
              <a:rPr lang="is-IS" dirty="0"/>
              <a:t> blæðing frá slímhúð </a:t>
            </a:r>
            <a:r>
              <a:rPr lang="is-IS" dirty="0" err="1"/>
              <a:t>meltingarvegar</a:t>
            </a:r>
            <a:endParaRPr lang="is-IS" dirty="0"/>
          </a:p>
          <a:p>
            <a:pPr marL="457200" lvl="1" indent="0">
              <a:buNone/>
            </a:pPr>
            <a:endParaRPr lang="is-IS" dirty="0"/>
          </a:p>
          <a:p>
            <a:pPr lvl="1"/>
            <a:r>
              <a:rPr lang="is-IS" dirty="0"/>
              <a:t>Aukið álag á nýru vegna magns próteins og </a:t>
            </a:r>
            <a:r>
              <a:rPr lang="is-IS" dirty="0" err="1"/>
              <a:t>uppleystra</a:t>
            </a:r>
            <a:r>
              <a:rPr lang="is-IS" dirty="0"/>
              <a:t> salta </a:t>
            </a:r>
          </a:p>
          <a:p>
            <a:pPr marL="457200" lvl="1" indent="0">
              <a:buNone/>
            </a:pPr>
            <a:endParaRPr lang="is-IS" sz="1800" dirty="0"/>
          </a:p>
          <a:p>
            <a:r>
              <a:rPr lang="is-IS" dirty="0"/>
              <a:t>Jurtamjólkurlíki</a:t>
            </a:r>
          </a:p>
          <a:p>
            <a:endParaRPr lang="is-I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35F6AF-3FE3-45A6-A67C-FA7AEDFA9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8" r="2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3830380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427AF5F-9A0E-42B7-A252-FD64C9885F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AD01C9-D643-4081-A83A-A0433DC2C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is-IS" sz="4000" dirty="0"/>
              <a:t>Fæða sem ber að forðast í miklu magni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C291A1-2851-46AC-8D50-958E49372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9" y="1671568"/>
            <a:ext cx="4577615" cy="4457521"/>
          </a:xfrm>
        </p:spPr>
        <p:txBody>
          <a:bodyPr>
            <a:normAutofit fontScale="85000" lnSpcReduction="20000"/>
          </a:bodyPr>
          <a:lstStyle/>
          <a:p>
            <a:r>
              <a:rPr lang="is-IS" sz="2400" dirty="0"/>
              <a:t>Ávaxtasafi</a:t>
            </a:r>
          </a:p>
          <a:p>
            <a:r>
              <a:rPr lang="is-IS" sz="2400" dirty="0"/>
              <a:t>Drykkir með viðbættum sykri</a:t>
            </a:r>
          </a:p>
          <a:p>
            <a:endParaRPr lang="is-IS" sz="2400" dirty="0"/>
          </a:p>
          <a:p>
            <a:r>
              <a:rPr lang="is-IS" sz="2400" dirty="0"/>
              <a:t>Unnar kjötvörur og önnur tilbúin fæða ekki ætluð börnum</a:t>
            </a:r>
          </a:p>
          <a:p>
            <a:pPr lvl="1"/>
            <a:r>
              <a:rPr lang="is-IS" dirty="0"/>
              <a:t>Salt</a:t>
            </a:r>
          </a:p>
          <a:p>
            <a:pPr lvl="1"/>
            <a:r>
              <a:rPr lang="is-IS" dirty="0" err="1"/>
              <a:t>Nítröt</a:t>
            </a:r>
            <a:r>
              <a:rPr lang="is-IS" dirty="0"/>
              <a:t> </a:t>
            </a:r>
          </a:p>
          <a:p>
            <a:pPr lvl="2"/>
            <a:r>
              <a:rPr lang="is-IS" sz="2400" dirty="0"/>
              <a:t>Blue baby </a:t>
            </a:r>
            <a:r>
              <a:rPr lang="is-IS" sz="2400" dirty="0" err="1"/>
              <a:t>syndrome</a:t>
            </a:r>
            <a:r>
              <a:rPr lang="is-IS" sz="2400" dirty="0"/>
              <a:t> (</a:t>
            </a:r>
            <a:r>
              <a:rPr lang="is-IS" sz="2400" dirty="0" err="1"/>
              <a:t>methemoglobinemia</a:t>
            </a:r>
            <a:r>
              <a:rPr lang="is-IS" sz="2400" dirty="0"/>
              <a:t>) </a:t>
            </a:r>
          </a:p>
          <a:p>
            <a:pPr lvl="1"/>
            <a:endParaRPr lang="is-IS" dirty="0"/>
          </a:p>
          <a:p>
            <a:endParaRPr lang="is-IS" sz="2400" dirty="0"/>
          </a:p>
          <a:p>
            <a:r>
              <a:rPr lang="is-IS" sz="2400" dirty="0"/>
              <a:t>Lifur og lifrarpylsa í miklu magni </a:t>
            </a:r>
          </a:p>
          <a:p>
            <a:pPr lvl="1"/>
            <a:r>
              <a:rPr lang="is-IS" dirty="0"/>
              <a:t>A-vítamín</a:t>
            </a:r>
          </a:p>
          <a:p>
            <a:pPr lvl="1"/>
            <a:r>
              <a:rPr lang="is-IS" dirty="0"/>
              <a:t>Mest tvisvar í mánuði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3A9DE6-5480-4692-9429-48463A6D9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8591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099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29A437-AF75-45C9-91D3-74DB0C8672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6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326688" cy="1899912"/>
          </a:xfrm>
        </p:spPr>
        <p:txBody>
          <a:bodyPr>
            <a:normAutofit/>
          </a:bodyPr>
          <a:lstStyle/>
          <a:p>
            <a:r>
              <a:rPr lang="is-IS" sz="4000" dirty="0"/>
              <a:t>Annað sem er vert að varast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256" y="1665962"/>
            <a:ext cx="4408770" cy="5060515"/>
          </a:xfrm>
        </p:spPr>
        <p:txBody>
          <a:bodyPr>
            <a:normAutofit/>
          </a:bodyPr>
          <a:lstStyle/>
          <a:p>
            <a:r>
              <a:rPr lang="is-IS" sz="2000" dirty="0" err="1"/>
              <a:t>Rabbarbari</a:t>
            </a:r>
            <a:r>
              <a:rPr lang="is-IS" sz="2000" dirty="0"/>
              <a:t> vegna </a:t>
            </a:r>
            <a:r>
              <a:rPr lang="is-IS" sz="2000" dirty="0" err="1"/>
              <a:t>oxalsýru</a:t>
            </a:r>
            <a:r>
              <a:rPr lang="is-IS" sz="2000" dirty="0"/>
              <a:t> </a:t>
            </a:r>
          </a:p>
          <a:p>
            <a:pPr>
              <a:buNone/>
            </a:pPr>
            <a:endParaRPr lang="is-IS" sz="2000" dirty="0"/>
          </a:p>
          <a:p>
            <a:r>
              <a:rPr lang="is-IS" sz="2000" dirty="0"/>
              <a:t>Spínat, sellerí, rauðrófur og </a:t>
            </a:r>
            <a:r>
              <a:rPr lang="is-IS" sz="2000" dirty="0" err="1"/>
              <a:t>fennel</a:t>
            </a:r>
            <a:r>
              <a:rPr lang="is-IS" sz="2000" dirty="0"/>
              <a:t> vegna mikils magns </a:t>
            </a:r>
            <a:r>
              <a:rPr lang="is-IS" sz="2000" dirty="0" err="1"/>
              <a:t>nítrats</a:t>
            </a:r>
            <a:endParaRPr lang="is-IS" sz="2000" dirty="0"/>
          </a:p>
          <a:p>
            <a:pPr>
              <a:buNone/>
            </a:pPr>
            <a:endParaRPr lang="is-IS" sz="2000" dirty="0"/>
          </a:p>
          <a:p>
            <a:r>
              <a:rPr lang="is-IS" sz="2000" dirty="0"/>
              <a:t>Fiskur með hátt magn kvikasilfurs </a:t>
            </a:r>
          </a:p>
          <a:p>
            <a:pPr>
              <a:buNone/>
            </a:pPr>
            <a:endParaRPr lang="is-IS" sz="2000" dirty="0"/>
          </a:p>
          <a:p>
            <a:r>
              <a:rPr lang="is-IS" sz="2000" dirty="0"/>
              <a:t>Rúsínur</a:t>
            </a:r>
          </a:p>
          <a:p>
            <a:pPr lvl="1"/>
            <a:r>
              <a:rPr lang="is-IS" sz="2000" dirty="0"/>
              <a:t>Sveppaeitur</a:t>
            </a:r>
          </a:p>
          <a:p>
            <a:pPr lvl="1"/>
            <a:r>
              <a:rPr lang="is-IS" sz="2000" dirty="0"/>
              <a:t>Mest 50g á viku</a:t>
            </a:r>
          </a:p>
          <a:p>
            <a:pPr>
              <a:buNone/>
            </a:pPr>
            <a:endParaRPr lang="is-IS" sz="2000" dirty="0"/>
          </a:p>
          <a:p>
            <a:r>
              <a:rPr lang="is-IS" sz="2000" dirty="0"/>
              <a:t>Kanill</a:t>
            </a:r>
          </a:p>
          <a:p>
            <a:pPr lvl="1"/>
            <a:r>
              <a:rPr lang="is-IS" sz="2000" dirty="0" err="1"/>
              <a:t>Kúmarín</a:t>
            </a:r>
            <a:r>
              <a:rPr lang="is-IS" sz="2000" dirty="0"/>
              <a:t> áhrif á lifur</a:t>
            </a:r>
            <a:endParaRPr lang="en-US" sz="2000" dirty="0"/>
          </a:p>
          <a:p>
            <a:endParaRPr lang="is-IS" sz="19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C9B9F33B-F0CC-4410-85D0-1B957DF435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045B0E-BBB4-4295-BB97-540B439F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is-IS"/>
              <a:t>Fyrir áhugasama</a:t>
            </a:r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55CB1B7E-4B0B-4E99-9560-9667270DA7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5A25D9-89B9-499D-A956-3CB7D9F75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992"/>
            <a:ext cx="5393361" cy="4941883"/>
          </a:xfrm>
        </p:spPr>
        <p:txBody>
          <a:bodyPr>
            <a:normAutofit fontScale="92500" lnSpcReduction="20000"/>
          </a:bodyPr>
          <a:lstStyle/>
          <a:p>
            <a:r>
              <a:rPr lang="is-IS" dirty="0"/>
              <a:t>Ílát og áhöld</a:t>
            </a:r>
          </a:p>
          <a:p>
            <a:pPr lvl="1"/>
            <a:r>
              <a:rPr lang="is-IS" dirty="0"/>
              <a:t>BPA frítt</a:t>
            </a:r>
          </a:p>
          <a:p>
            <a:pPr lvl="1"/>
            <a:r>
              <a:rPr lang="is-IS" dirty="0" err="1"/>
              <a:t>Silicone</a:t>
            </a:r>
            <a:endParaRPr lang="is-IS" dirty="0"/>
          </a:p>
          <a:p>
            <a:pPr lvl="1"/>
            <a:r>
              <a:rPr lang="is-IS" dirty="0"/>
              <a:t>Gler </a:t>
            </a:r>
            <a:endParaRPr lang="en-US" dirty="0"/>
          </a:p>
          <a:p>
            <a:pPr lvl="1"/>
            <a:r>
              <a:rPr lang="is-IS" dirty="0"/>
              <a:t>Stál</a:t>
            </a:r>
          </a:p>
          <a:p>
            <a:pPr lvl="1"/>
            <a:r>
              <a:rPr lang="is-IS" dirty="0" err="1"/>
              <a:t>Bambus</a:t>
            </a:r>
            <a:endParaRPr lang="is-IS" dirty="0"/>
          </a:p>
          <a:p>
            <a:pPr marL="0" indent="0">
              <a:buNone/>
            </a:pPr>
            <a:endParaRPr lang="is-IS" dirty="0"/>
          </a:p>
          <a:p>
            <a:r>
              <a:rPr lang="is-IS" dirty="0"/>
              <a:t>“</a:t>
            </a:r>
            <a:r>
              <a:rPr lang="is-IS" dirty="0" err="1"/>
              <a:t>Dirty</a:t>
            </a:r>
            <a:r>
              <a:rPr lang="is-IS" dirty="0"/>
              <a:t> </a:t>
            </a:r>
            <a:r>
              <a:rPr lang="is-IS" dirty="0" err="1"/>
              <a:t>dozen</a:t>
            </a:r>
            <a:r>
              <a:rPr lang="is-IS" dirty="0"/>
              <a:t>“ og “</a:t>
            </a:r>
            <a:r>
              <a:rPr lang="is-IS" dirty="0" err="1"/>
              <a:t>clean</a:t>
            </a:r>
            <a:r>
              <a:rPr lang="is-IS" dirty="0"/>
              <a:t> </a:t>
            </a:r>
            <a:r>
              <a:rPr lang="is-IS" dirty="0" err="1"/>
              <a:t>fifteen</a:t>
            </a:r>
            <a:r>
              <a:rPr lang="is-IS" dirty="0"/>
              <a:t>“</a:t>
            </a:r>
          </a:p>
          <a:p>
            <a:pPr lvl="1"/>
            <a:r>
              <a:rPr lang="is-IS" dirty="0"/>
              <a:t>Magn skordýraeiturs við ræktun</a:t>
            </a:r>
          </a:p>
          <a:p>
            <a:pPr marL="457200" lvl="1" indent="0">
              <a:buNone/>
            </a:pPr>
            <a:endParaRPr lang="is-IS" dirty="0"/>
          </a:p>
          <a:p>
            <a:r>
              <a:rPr lang="is-IS" dirty="0"/>
              <a:t>Umhverfisvernd</a:t>
            </a:r>
          </a:p>
          <a:p>
            <a:pPr lvl="1"/>
            <a:r>
              <a:rPr lang="is-IS" dirty="0"/>
              <a:t>Endurvinnsla umbúða</a:t>
            </a:r>
          </a:p>
          <a:p>
            <a:pPr marL="457200" lvl="1" indent="0">
              <a:buNone/>
            </a:pPr>
            <a:endParaRPr lang="is-IS" dirty="0"/>
          </a:p>
          <a:p>
            <a:r>
              <a:rPr lang="is-IS" dirty="0"/>
              <a:t>Það er vandlifað! Takk fyrir!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924DBCE-E731-4B22-8181-A39C1D862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0631" y="2700688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93D41F-46B3-4BEA-B677-220470652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8219558" y="852372"/>
            <a:ext cx="3096807" cy="3096807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196DE3D2-178D-4017-842D-87C88CE92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23881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3621FD4-D14D-45D5-9A57-9A2DE5EA59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55865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847F91-9B4B-4D98-AA71-CD61757EBC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30" r="-5" b="13585"/>
          <a:stretch/>
        </p:blipFill>
        <p:spPr>
          <a:xfrm>
            <a:off x="5884013" y="4017666"/>
            <a:ext cx="3573609" cy="2840335"/>
          </a:xfrm>
          <a:custGeom>
            <a:avLst/>
            <a:gdLst/>
            <a:ahLst/>
            <a:cxnLst/>
            <a:rect l="l" t="t" r="r" b="b"/>
            <a:pathLst>
              <a:path w="2733741" h="2172801">
                <a:moveTo>
                  <a:pt x="1366871" y="0"/>
                </a:moveTo>
                <a:cubicBezTo>
                  <a:pt x="2121772" y="0"/>
                  <a:pt x="2733741" y="595368"/>
                  <a:pt x="2733741" y="1329791"/>
                </a:cubicBezTo>
                <a:cubicBezTo>
                  <a:pt x="2733741" y="1605200"/>
                  <a:pt x="2647683" y="1861054"/>
                  <a:pt x="2500301" y="2073290"/>
                </a:cubicBezTo>
                <a:lnTo>
                  <a:pt x="2423813" y="2172801"/>
                </a:lnTo>
                <a:lnTo>
                  <a:pt x="309928" y="2172801"/>
                </a:lnTo>
                <a:lnTo>
                  <a:pt x="233440" y="2073290"/>
                </a:lnTo>
                <a:cubicBezTo>
                  <a:pt x="86058" y="1861054"/>
                  <a:pt x="0" y="1605200"/>
                  <a:pt x="0" y="1329791"/>
                </a:cubicBezTo>
                <a:cubicBezTo>
                  <a:pt x="0" y="595368"/>
                  <a:pt x="611969" y="0"/>
                  <a:pt x="1366871" y="0"/>
                </a:cubicBezTo>
                <a:close/>
              </a:path>
            </a:pathLst>
          </a:custGeom>
        </p:spPr>
      </p:pic>
      <p:sp>
        <p:nvSpPr>
          <p:cNvPr id="24" name="Arc 23">
            <a:extLst>
              <a:ext uri="{FF2B5EF4-FFF2-40B4-BE49-F238E27FC236}">
                <a16:creationId xmlns:a16="http://schemas.microsoft.com/office/drawing/2014/main" xmlns="" id="{034ACCCC-54D4-4F78-9B85-4A34FEBAA9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54998">
            <a:off x="6055857" y="4209253"/>
            <a:ext cx="3868217" cy="3868217"/>
          </a:xfrm>
          <a:prstGeom prst="arc">
            <a:avLst>
              <a:gd name="adj1" fmla="val 16200000"/>
              <a:gd name="adj2" fmla="val 20479261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72413CFE-8B8A-45C9-B7BA-CF49986D48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238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Heimildir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/>
              <a:t>Wyllie R, </a:t>
            </a:r>
            <a:r>
              <a:rPr lang="en-US" sz="1900" dirty="0" err="1"/>
              <a:t>Hyams</a:t>
            </a:r>
            <a:r>
              <a:rPr lang="en-US" sz="1900" dirty="0"/>
              <a:t> JS, Kay M. </a:t>
            </a:r>
            <a:r>
              <a:rPr lang="en-US" sz="1900" i="1" dirty="0"/>
              <a:t>Pediatric Gastrointestinal and Liver Disease 5th Edition.</a:t>
            </a:r>
            <a:r>
              <a:rPr lang="en-US" sz="1900" b="1" dirty="0"/>
              <a:t> </a:t>
            </a:r>
            <a:r>
              <a:rPr lang="en-US" sz="1900" dirty="0"/>
              <a:t>Elsevier, Inc. 2016. </a:t>
            </a:r>
          </a:p>
          <a:p>
            <a:r>
              <a:rPr lang="en-US" sz="1900" dirty="0"/>
              <a:t>Kleinman RE. </a:t>
            </a:r>
            <a:r>
              <a:rPr lang="en-US" sz="1900" i="1" dirty="0"/>
              <a:t>Pediatric Nutrition Handbook, </a:t>
            </a:r>
            <a:r>
              <a:rPr lang="en-US" sz="1900" dirty="0"/>
              <a:t>6</a:t>
            </a:r>
            <a:r>
              <a:rPr lang="en-US" sz="1900" baseline="30000" dirty="0"/>
              <a:t>th</a:t>
            </a:r>
            <a:r>
              <a:rPr lang="en-US" sz="1900" dirty="0"/>
              <a:t> edition</a:t>
            </a:r>
            <a:r>
              <a:rPr lang="en-US" sz="1900" i="1" dirty="0"/>
              <a:t>. </a:t>
            </a:r>
            <a:r>
              <a:rPr lang="en-US" sz="1900" dirty="0"/>
              <a:t>American Academy of Pediatrics. 2009.</a:t>
            </a:r>
          </a:p>
          <a:p>
            <a:r>
              <a:rPr lang="en-US" sz="1900" dirty="0"/>
              <a:t>Duryea T (2020). </a:t>
            </a:r>
            <a:r>
              <a:rPr lang="en-US" sz="1900" i="1" dirty="0"/>
              <a:t>Introducing solid foods and vitamin and mineral supplementation during infancy </a:t>
            </a:r>
            <a:r>
              <a:rPr lang="en-US" sz="1900" dirty="0"/>
              <a:t>In</a:t>
            </a:r>
            <a:r>
              <a:rPr lang="en-US" sz="1900" u="sng" dirty="0"/>
              <a:t> </a:t>
            </a:r>
            <a:r>
              <a:rPr lang="en-US" sz="1900" dirty="0" err="1"/>
              <a:t>Drutz</a:t>
            </a:r>
            <a:r>
              <a:rPr lang="en-US" sz="1900" dirty="0"/>
              <a:t> JE, </a:t>
            </a:r>
            <a:r>
              <a:rPr lang="en-US" sz="1900" dirty="0" err="1"/>
              <a:t>Motil</a:t>
            </a:r>
            <a:r>
              <a:rPr lang="en-US" sz="1900" dirty="0"/>
              <a:t> KJ (Ed.) UpToDate. </a:t>
            </a:r>
            <a:r>
              <a:rPr lang="en-US" sz="1900" i="1" u="sng" dirty="0"/>
              <a:t> </a:t>
            </a:r>
          </a:p>
          <a:p>
            <a:r>
              <a:rPr lang="is-IS" sz="1900" dirty="0" err="1"/>
              <a:t>Fleischer</a:t>
            </a:r>
            <a:r>
              <a:rPr lang="is-IS" sz="1900" dirty="0"/>
              <a:t> DM (2020). </a:t>
            </a:r>
            <a:r>
              <a:rPr lang="is-IS" sz="1900" i="1" dirty="0" err="1"/>
              <a:t>Introducing</a:t>
            </a:r>
            <a:r>
              <a:rPr lang="is-IS" sz="1900" i="1" dirty="0"/>
              <a:t> </a:t>
            </a:r>
            <a:r>
              <a:rPr lang="is-IS" sz="1900" i="1" dirty="0" err="1"/>
              <a:t>highly</a:t>
            </a:r>
            <a:r>
              <a:rPr lang="is-IS" sz="1900" i="1" dirty="0"/>
              <a:t> </a:t>
            </a:r>
            <a:r>
              <a:rPr lang="is-IS" sz="1900" i="1" dirty="0" err="1"/>
              <a:t>allergenic</a:t>
            </a:r>
            <a:r>
              <a:rPr lang="is-IS" sz="1900" i="1" dirty="0"/>
              <a:t> </a:t>
            </a:r>
            <a:r>
              <a:rPr lang="is-IS" sz="1900" i="1" dirty="0" err="1"/>
              <a:t>foods</a:t>
            </a:r>
            <a:r>
              <a:rPr lang="is-IS" sz="1900" i="1" dirty="0"/>
              <a:t> </a:t>
            </a:r>
            <a:r>
              <a:rPr lang="is-IS" sz="1900" i="1" dirty="0" err="1"/>
              <a:t>to</a:t>
            </a:r>
            <a:r>
              <a:rPr lang="is-IS" sz="1900" i="1" dirty="0"/>
              <a:t> </a:t>
            </a:r>
            <a:r>
              <a:rPr lang="is-IS" sz="1900" i="1" dirty="0" err="1"/>
              <a:t>infants</a:t>
            </a:r>
            <a:r>
              <a:rPr lang="is-IS" sz="1900" i="1" dirty="0"/>
              <a:t> </a:t>
            </a:r>
            <a:r>
              <a:rPr lang="is-IS" sz="1900" i="1" dirty="0" err="1"/>
              <a:t>and</a:t>
            </a:r>
            <a:r>
              <a:rPr lang="is-IS" sz="1900" i="1" dirty="0"/>
              <a:t> </a:t>
            </a:r>
            <a:r>
              <a:rPr lang="is-IS" sz="1900" i="1" dirty="0" err="1"/>
              <a:t>children</a:t>
            </a:r>
            <a:r>
              <a:rPr lang="is-IS" sz="1900" i="1" dirty="0"/>
              <a:t> </a:t>
            </a:r>
            <a:r>
              <a:rPr lang="is-IS" sz="1900" dirty="0" err="1"/>
              <a:t>In</a:t>
            </a:r>
            <a:r>
              <a:rPr lang="is-IS" sz="1900" dirty="0"/>
              <a:t> </a:t>
            </a:r>
            <a:r>
              <a:rPr lang="is-IS" sz="1900" dirty="0" err="1"/>
              <a:t>Sicherer</a:t>
            </a:r>
            <a:r>
              <a:rPr lang="is-IS" sz="1900" dirty="0"/>
              <a:t> SH (Ed.) </a:t>
            </a:r>
            <a:r>
              <a:rPr lang="is-IS" sz="1900" dirty="0" err="1"/>
              <a:t>UpToDate</a:t>
            </a:r>
            <a:r>
              <a:rPr lang="is-IS" sz="1900" dirty="0"/>
              <a:t>. </a:t>
            </a:r>
          </a:p>
          <a:p>
            <a:r>
              <a:rPr lang="is-IS" sz="1800" dirty="0" err="1"/>
              <a:t>Houser</a:t>
            </a:r>
            <a:r>
              <a:rPr lang="is-IS" sz="1800" dirty="0"/>
              <a:t>, CM. </a:t>
            </a:r>
            <a:r>
              <a:rPr lang="is-IS" sz="1800" i="1" dirty="0" err="1"/>
              <a:t>Pediatric</a:t>
            </a:r>
            <a:r>
              <a:rPr lang="is-IS" sz="1800" i="1" dirty="0"/>
              <a:t> </a:t>
            </a:r>
            <a:r>
              <a:rPr lang="is-IS" sz="1800" i="1" dirty="0" err="1"/>
              <a:t>Gastroenterology</a:t>
            </a:r>
            <a:r>
              <a:rPr lang="is-IS" sz="1800" i="1" dirty="0"/>
              <a:t> </a:t>
            </a:r>
            <a:r>
              <a:rPr lang="is-IS" sz="1800" i="1" dirty="0" err="1"/>
              <a:t>and</a:t>
            </a:r>
            <a:r>
              <a:rPr lang="is-IS" sz="1800" i="1" dirty="0"/>
              <a:t> Nutrition</a:t>
            </a:r>
            <a:r>
              <a:rPr lang="is-IS" sz="1800" dirty="0"/>
              <a:t>. </a:t>
            </a:r>
            <a:r>
              <a:rPr lang="is-IS" sz="1800" dirty="0" err="1"/>
              <a:t>Springer</a:t>
            </a:r>
            <a:r>
              <a:rPr lang="is-IS" sz="1800" dirty="0"/>
              <a:t>. 2014.</a:t>
            </a:r>
          </a:p>
          <a:p>
            <a:r>
              <a:rPr lang="is-IS" sz="1800" i="1" dirty="0"/>
              <a:t>Næring ungbarna</a:t>
            </a:r>
            <a:r>
              <a:rPr lang="is-IS" sz="1800" dirty="0"/>
              <a:t> 3. útgáfa. Embætti landlæknis og Þróunarsvið Heilsugæslu höfuðborgarsvæðisins. 2017.</a:t>
            </a:r>
          </a:p>
          <a:p>
            <a:r>
              <a:rPr lang="en-US" sz="1800" i="1" dirty="0"/>
              <a:t>Guiding principles for complementary feeding of the breastfed child</a:t>
            </a:r>
            <a:r>
              <a:rPr lang="en-US" sz="1800" dirty="0"/>
              <a:t>. World Health Organization. </a:t>
            </a:r>
          </a:p>
          <a:p>
            <a:pPr algn="l"/>
            <a:r>
              <a:rPr lang="en-US" sz="1800" i="0" dirty="0">
                <a:solidFill>
                  <a:srgbClr val="000000"/>
                </a:solidFill>
                <a:effectLst/>
              </a:rPr>
              <a:t>Friel J, </a:t>
            </a:r>
            <a:r>
              <a:rPr lang="en-US" sz="1800" i="0" dirty="0" err="1">
                <a:solidFill>
                  <a:srgbClr val="000000"/>
                </a:solidFill>
                <a:effectLst/>
              </a:rPr>
              <a:t>Quasem</a:t>
            </a:r>
            <a:r>
              <a:rPr lang="en-US" sz="1800" i="0" dirty="0">
                <a:solidFill>
                  <a:srgbClr val="000000"/>
                </a:solidFill>
                <a:effectLst/>
              </a:rPr>
              <a:t> W, Cai C. </a:t>
            </a:r>
            <a:r>
              <a:rPr lang="en-US" sz="1800" i="1" dirty="0">
                <a:solidFill>
                  <a:srgbClr val="000000"/>
                </a:solidFill>
                <a:effectLst/>
              </a:rPr>
              <a:t>Iron and the Breastfed Infant. </a:t>
            </a:r>
            <a:r>
              <a:rPr lang="en-US" sz="1800" i="0" dirty="0">
                <a:solidFill>
                  <a:srgbClr val="000000"/>
                </a:solidFill>
                <a:effectLst/>
              </a:rPr>
              <a:t>Antioxidants. 2018 Apr; 7(4): 54.</a:t>
            </a:r>
          </a:p>
          <a:p>
            <a:pPr marL="0" indent="0" algn="l">
              <a:buNone/>
            </a:pPr>
            <a:endParaRPr lang="en-US" sz="1800" i="0" dirty="0">
              <a:solidFill>
                <a:srgbClr val="000000"/>
              </a:solidFill>
              <a:effectLst/>
            </a:endParaRPr>
          </a:p>
          <a:p>
            <a:endParaRPr lang="is-I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xmlns="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xmlns="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xmlns="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xmlns="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EC9CBC-1752-4236-A295-F49490784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is-IS" sz="4000" dirty="0">
                <a:solidFill>
                  <a:srgbClr val="FFFFFF"/>
                </a:solidFill>
              </a:rPr>
              <a:t>Markmið ráðlegginga um viðbótarnæringu 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33F4E2-40D3-4FE5-91F2-896F0D744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is-IS" sz="2400" dirty="0"/>
              <a:t>Næring styðji við eðlilegan vöxt og þroska</a:t>
            </a:r>
          </a:p>
          <a:p>
            <a:pPr marL="0" indent="0">
              <a:buNone/>
            </a:pPr>
            <a:endParaRPr lang="is-IS" sz="2400" dirty="0"/>
          </a:p>
          <a:p>
            <a:r>
              <a:rPr lang="is-IS" sz="2400" dirty="0"/>
              <a:t>Heildarinntaka mæti hitaeiningaþörf</a:t>
            </a:r>
          </a:p>
          <a:p>
            <a:pPr marL="0" indent="0">
              <a:buNone/>
            </a:pPr>
            <a:endParaRPr lang="is-IS" sz="2400" dirty="0"/>
          </a:p>
          <a:p>
            <a:r>
              <a:rPr lang="is-IS" sz="2400" dirty="0"/>
              <a:t>Máltíðir örvi frekari þroska </a:t>
            </a:r>
          </a:p>
          <a:p>
            <a:pPr marL="0" indent="0">
              <a:buNone/>
            </a:pPr>
            <a:endParaRPr lang="is-IS" sz="2400" dirty="0"/>
          </a:p>
          <a:p>
            <a:r>
              <a:rPr lang="is-IS" sz="2400" dirty="0"/>
              <a:t>Máltíðir stuðli að góðum matarvenjum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546125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is-IS" dirty="0" err="1"/>
              <a:t>Dirty</a:t>
            </a:r>
            <a:r>
              <a:rPr lang="is-IS" dirty="0"/>
              <a:t> </a:t>
            </a:r>
            <a:r>
              <a:rPr lang="is-IS" dirty="0" err="1"/>
              <a:t>dozen</a:t>
            </a:r>
            <a:r>
              <a:rPr lang="is-IS" dirty="0"/>
              <a:t>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Jarðarber</a:t>
            </a:r>
          </a:p>
          <a:p>
            <a:r>
              <a:rPr lang="is-IS" dirty="0"/>
              <a:t>Spínat</a:t>
            </a:r>
          </a:p>
          <a:p>
            <a:r>
              <a:rPr lang="is-IS" dirty="0" err="1"/>
              <a:t>Nektarínur</a:t>
            </a:r>
            <a:endParaRPr lang="is-IS" dirty="0"/>
          </a:p>
          <a:p>
            <a:r>
              <a:rPr lang="is-IS" dirty="0"/>
              <a:t>Epli</a:t>
            </a:r>
          </a:p>
          <a:p>
            <a:r>
              <a:rPr lang="is-IS" dirty="0"/>
              <a:t>Vínber</a:t>
            </a:r>
          </a:p>
          <a:p>
            <a:r>
              <a:rPr lang="is-IS" dirty="0" err="1"/>
              <a:t>Ferskjur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s-IS" dirty="0" err="1"/>
              <a:t>Kirsuber</a:t>
            </a:r>
            <a:endParaRPr lang="is-IS" dirty="0"/>
          </a:p>
          <a:p>
            <a:r>
              <a:rPr lang="is-IS" dirty="0"/>
              <a:t>Perur</a:t>
            </a:r>
          </a:p>
          <a:p>
            <a:r>
              <a:rPr lang="is-IS" dirty="0"/>
              <a:t>Tómatar</a:t>
            </a:r>
          </a:p>
          <a:p>
            <a:r>
              <a:rPr lang="is-IS" dirty="0"/>
              <a:t>Sellerí</a:t>
            </a:r>
          </a:p>
          <a:p>
            <a:r>
              <a:rPr lang="is-IS" dirty="0"/>
              <a:t>Kartöflur</a:t>
            </a:r>
          </a:p>
          <a:p>
            <a:r>
              <a:rPr lang="is-IS" dirty="0"/>
              <a:t>Paprika</a:t>
            </a:r>
          </a:p>
          <a:p>
            <a:pPr>
              <a:buNone/>
            </a:pPr>
            <a:endParaRPr lang="is-I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“</a:t>
            </a:r>
            <a:r>
              <a:rPr lang="is-IS" dirty="0" err="1"/>
              <a:t>Clean</a:t>
            </a:r>
            <a:r>
              <a:rPr lang="is-IS" dirty="0"/>
              <a:t> </a:t>
            </a:r>
            <a:r>
              <a:rPr lang="is-IS" dirty="0" err="1"/>
              <a:t>fifteen</a:t>
            </a:r>
            <a:r>
              <a:rPr lang="is-IS" dirty="0"/>
              <a:t>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s-IS" dirty="0" err="1"/>
              <a:t>Avókadó</a:t>
            </a:r>
            <a:endParaRPr lang="is-IS" dirty="0"/>
          </a:p>
          <a:p>
            <a:r>
              <a:rPr lang="is-IS" dirty="0"/>
              <a:t>Kornmaís</a:t>
            </a:r>
          </a:p>
          <a:p>
            <a:r>
              <a:rPr lang="is-IS" dirty="0"/>
              <a:t>Ananas</a:t>
            </a:r>
          </a:p>
          <a:p>
            <a:r>
              <a:rPr lang="is-IS" dirty="0"/>
              <a:t>Hvítkál, rauðkál</a:t>
            </a:r>
          </a:p>
          <a:p>
            <a:r>
              <a:rPr lang="is-IS" dirty="0"/>
              <a:t>Laukur</a:t>
            </a:r>
          </a:p>
          <a:p>
            <a:r>
              <a:rPr lang="is-IS" dirty="0"/>
              <a:t>Sætar ertur</a:t>
            </a:r>
          </a:p>
          <a:p>
            <a:r>
              <a:rPr lang="is-IS" dirty="0" err="1"/>
              <a:t>Papaya</a:t>
            </a:r>
            <a:endParaRPr lang="is-IS" dirty="0"/>
          </a:p>
          <a:p>
            <a:r>
              <a:rPr lang="is-IS" dirty="0"/>
              <a:t>Aspas</a:t>
            </a:r>
          </a:p>
          <a:p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s-IS" dirty="0" err="1"/>
              <a:t>Mango</a:t>
            </a:r>
            <a:endParaRPr lang="is-IS" dirty="0"/>
          </a:p>
          <a:p>
            <a:r>
              <a:rPr lang="is-IS" dirty="0"/>
              <a:t>Eggaldin</a:t>
            </a:r>
          </a:p>
          <a:p>
            <a:r>
              <a:rPr lang="is-IS" dirty="0"/>
              <a:t>Gul </a:t>
            </a:r>
            <a:r>
              <a:rPr lang="is-IS" dirty="0" err="1"/>
              <a:t>melóna</a:t>
            </a:r>
            <a:endParaRPr lang="is-IS" dirty="0"/>
          </a:p>
          <a:p>
            <a:r>
              <a:rPr lang="is-IS" dirty="0" err="1"/>
              <a:t>Kíví</a:t>
            </a:r>
            <a:endParaRPr lang="is-IS" dirty="0"/>
          </a:p>
          <a:p>
            <a:r>
              <a:rPr lang="is-IS" dirty="0" err="1"/>
              <a:t>Kantalúpmelóna</a:t>
            </a:r>
            <a:endParaRPr lang="is-IS" dirty="0"/>
          </a:p>
          <a:p>
            <a:r>
              <a:rPr lang="is-IS" dirty="0"/>
              <a:t>Blómkál</a:t>
            </a:r>
          </a:p>
          <a:p>
            <a:r>
              <a:rPr lang="is-IS" dirty="0" err="1"/>
              <a:t>Brokkólí</a:t>
            </a:r>
            <a:endParaRPr lang="is-I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xmlns="" id="{3E57A3F2-3497-430E-BCD2-151E9B5748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xmlns="" id="{88B1F424-0E60-4F04-AFC7-00E1F21101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xmlns="" id="{6B509DD1-7F4E-4C4D-9B18-626473A5F7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BB89D3BB-9A77-48E3-8C98-9A0A1DD4F7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ED210-4AA8-4564-8FC0-0218D3BDB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54" y="1522820"/>
            <a:ext cx="2748041" cy="3601914"/>
          </a:xfrm>
        </p:spPr>
        <p:txBody>
          <a:bodyPr anchor="ctr">
            <a:normAutofit/>
          </a:bodyPr>
          <a:lstStyle/>
          <a:p>
            <a:r>
              <a:rPr lang="is-IS" sz="3600">
                <a:solidFill>
                  <a:srgbClr val="FFFFFF"/>
                </a:solidFill>
              </a:rPr>
              <a:t>Hver er ákjósanleg fyrsta fæða</a:t>
            </a:r>
            <a:r>
              <a:rPr lang="en-US" sz="3600">
                <a:solidFill>
                  <a:srgbClr val="FFFFFF"/>
                </a:solidFill>
              </a:rPr>
              <a:t>?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xmlns="" id="{A5283345-C357-423A-B14C-67DA6F3141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93713668"/>
              </p:ext>
            </p:extLst>
          </p:nvPr>
        </p:nvGraphicFramePr>
        <p:xfrm>
          <a:off x="5042848" y="643467"/>
          <a:ext cx="6489510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71581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4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89817-E316-4F1E-8422-8F7EEFC6E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is-IS" sz="5200"/>
              <a:t>Orkuþörf ungbarna</a:t>
            </a:r>
            <a:endParaRPr lang="en-US" sz="5200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xmlns="" id="{CA5C36C6-C3A8-4160-A699-6EB967B5E3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48086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3291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96A34D-E134-458E-8521-D74302CD7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Eðlislæg stjórn inntöku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D65AFC7E-9C8F-4E2C-B31C-FD875EC0CE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5166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3369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xmlns="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45">
            <a:extLst>
              <a:ext uri="{FF2B5EF4-FFF2-40B4-BE49-F238E27FC236}">
                <a16:creationId xmlns:a16="http://schemas.microsoft.com/office/drawing/2014/main" xmlns="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46">
            <a:extLst>
              <a:ext uri="{FF2B5EF4-FFF2-40B4-BE49-F238E27FC236}">
                <a16:creationId xmlns:a16="http://schemas.microsoft.com/office/drawing/2014/main" xmlns="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47">
            <a:extLst>
              <a:ext uri="{FF2B5EF4-FFF2-40B4-BE49-F238E27FC236}">
                <a16:creationId xmlns:a16="http://schemas.microsoft.com/office/drawing/2014/main" xmlns="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4">
            <a:extLst>
              <a:ext uri="{FF2B5EF4-FFF2-40B4-BE49-F238E27FC236}">
                <a16:creationId xmlns:a16="http://schemas.microsoft.com/office/drawing/2014/main" xmlns="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03C0D7-D3B3-429A-BDF1-D89928851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is-IS" sz="4000" dirty="0">
                <a:solidFill>
                  <a:srgbClr val="FFFFFF"/>
                </a:solidFill>
              </a:rPr>
              <a:t>Móðurmjólk og ungbarnaformúla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F22363-3E2E-4826-AAA4-B7CED997E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is-IS" sz="2400" dirty="0"/>
              <a:t>Móðurmjólk æskileg fyrir fullburða nýbura</a:t>
            </a:r>
          </a:p>
          <a:p>
            <a:pPr lvl="1"/>
            <a:r>
              <a:rPr lang="is-IS" sz="2000" dirty="0"/>
              <a:t>D-vítamín 10 µg á dag sem samsvarar 400 IU frá 1-2 vikna aldri ráðlagt til viðbótar</a:t>
            </a:r>
          </a:p>
          <a:p>
            <a:pPr lvl="1"/>
            <a:endParaRPr lang="is-IS" sz="2400" dirty="0"/>
          </a:p>
          <a:p>
            <a:r>
              <a:rPr lang="is-IS" sz="2400" dirty="0"/>
              <a:t>Móðurmjólk og ungbarnaformúla uppfylla næringarþörf fyrstu 6 mánuðina</a:t>
            </a:r>
          </a:p>
          <a:p>
            <a:pPr lvl="1"/>
            <a:r>
              <a:rPr lang="is-IS" sz="2000" dirty="0"/>
              <a:t>Járn 1 mg</a:t>
            </a:r>
            <a:r>
              <a:rPr lang="en-US" sz="2000" dirty="0"/>
              <a:t>/kg/</a:t>
            </a:r>
            <a:r>
              <a:rPr lang="en-US" sz="2000" dirty="0" err="1"/>
              <a:t>dag</a:t>
            </a:r>
            <a:r>
              <a:rPr lang="en-US" sz="2000" dirty="0"/>
              <a:t> </a:t>
            </a:r>
            <a:r>
              <a:rPr lang="en-US" sz="2000" dirty="0" err="1"/>
              <a:t>fr</a:t>
            </a:r>
            <a:r>
              <a:rPr lang="is-IS" sz="2000" dirty="0"/>
              <a:t>á 4 mánaða aldri ef barn er eingöngu á brjósti</a:t>
            </a:r>
          </a:p>
          <a:p>
            <a:pPr marL="457200" lvl="1" indent="0">
              <a:buNone/>
            </a:pP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xmlns="" val="198325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2785C5-50DF-4139-96FF-EBFCD8BCC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Hlutverk viðbótarnæringar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6D5AA310-D86A-4845-96DC-861811F79F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90937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2646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4B3615-CCB5-41C2-A250-B921048F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is-IS" sz="5200"/>
              <a:t>Hvenær á að byrja á fastri fæðu</a:t>
            </a:r>
            <a:r>
              <a:rPr lang="en-US" sz="5200"/>
              <a:t>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99350000-654E-4199-B0A9-E4E8787593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468522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64199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472452-4DF8-487D-9D25-81984233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is-IS" sz="5200"/>
              <a:t>Önnur þroskamerki </a:t>
            </a:r>
            <a:endParaRPr lang="en-US" sz="52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CE55538-FD07-4ABE-B8C3-B94697C6F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633477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23955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Responsive feeding </a:t>
            </a:r>
          </a:p>
        </p:txBody>
      </p:sp>
      <p:sp>
        <p:nvSpPr>
          <p:cNvPr id="51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4000" kern="1200" dirty="0">
                <a:solidFill>
                  <a:srgbClr val="FEFFFF"/>
                </a:solidFill>
                <a:latin typeface="Segoe Print" panose="02000600000000000000" pitchFamily="2" charset="0"/>
              </a:rPr>
              <a:t>You provide </a:t>
            </a:r>
          </a:p>
          <a:p>
            <a:pPr marL="0" indent="0">
              <a:buNone/>
            </a:pPr>
            <a:r>
              <a:rPr lang="en-US" sz="4000" kern="1200" dirty="0">
                <a:solidFill>
                  <a:srgbClr val="FEFFFF"/>
                </a:solidFill>
                <a:latin typeface="Segoe Print" panose="02000600000000000000" pitchFamily="2" charset="0"/>
              </a:rPr>
              <a:t>– your child decides</a:t>
            </a:r>
            <a:r>
              <a:rPr lang="en-US" sz="24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”</a:t>
            </a:r>
          </a:p>
          <a:p>
            <a:pPr marL="0" indent="0">
              <a:buNone/>
            </a:pPr>
            <a:endParaRPr lang="en-US" sz="2400" dirty="0">
              <a:solidFill>
                <a:srgbClr val="FEFFFF"/>
              </a:solidFill>
            </a:endParaRPr>
          </a:p>
          <a:p>
            <a:pPr marL="0" indent="0">
              <a:buNone/>
            </a:pPr>
            <a:r>
              <a:rPr lang="en-US" sz="32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Umönnunaraðili</a:t>
            </a:r>
            <a:r>
              <a:rPr lang="en-US" sz="32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24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les vel í </a:t>
            </a:r>
            <a:r>
              <a:rPr lang="en-US" sz="24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hegðun</a:t>
            </a:r>
            <a:r>
              <a:rPr lang="en-US" sz="24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barnsins</a:t>
            </a:r>
            <a:endParaRPr lang="en-US" sz="2400" dirty="0">
              <a:solidFill>
                <a:srgbClr val="FEFFFF"/>
              </a:solidFill>
            </a:endParaRPr>
          </a:p>
          <a:p>
            <a:r>
              <a:rPr lang="en-US" sz="2400" dirty="0" err="1">
                <a:solidFill>
                  <a:srgbClr val="FEFFFF"/>
                </a:solidFill>
              </a:rPr>
              <a:t>bregst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við</a:t>
            </a:r>
            <a:r>
              <a:rPr lang="en-US" sz="24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leiðsögn</a:t>
            </a:r>
            <a:r>
              <a:rPr lang="en-US" sz="24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barnsins</a:t>
            </a:r>
            <a:endParaRPr lang="en-US" sz="2400" kern="1200" dirty="0">
              <a:solidFill>
                <a:srgbClr val="FEFFFF"/>
              </a:solidFill>
              <a:latin typeface="+mn-lt"/>
              <a:ea typeface="+mn-ea"/>
              <a:cs typeface="+mn-cs"/>
            </a:endParaRPr>
          </a:p>
          <a:p>
            <a:r>
              <a:rPr lang="en-US" sz="24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veitir</a:t>
            </a:r>
            <a:r>
              <a:rPr lang="en-US" sz="24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jákvætt</a:t>
            </a:r>
            <a:r>
              <a:rPr lang="en-US" sz="24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og </a:t>
            </a:r>
            <a:r>
              <a:rPr lang="en-US" sz="2400" dirty="0" err="1">
                <a:solidFill>
                  <a:srgbClr val="FEFFFF"/>
                </a:solidFill>
              </a:rPr>
              <a:t>styrkjandi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viðmót</a:t>
            </a:r>
            <a:endParaRPr lang="en-US" sz="2400" kern="1200" dirty="0">
              <a:solidFill>
                <a:srgbClr val="FE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8478</TotalTime>
  <Words>1315</Words>
  <Application>Microsoft Office PowerPoint</Application>
  <PresentationFormat>Custom</PresentationFormat>
  <Paragraphs>318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Upphaf viðbótarnæringar og fastrar fæðu</vt:lpstr>
      <vt:lpstr>Yfirlit</vt:lpstr>
      <vt:lpstr>Markmið ráðlegginga um viðbótarnæringu </vt:lpstr>
      <vt:lpstr>Eðlislæg stjórn inntöku</vt:lpstr>
      <vt:lpstr>Móðurmjólk og ungbarnaformúla</vt:lpstr>
      <vt:lpstr>Hlutverk viðbótarnæringar</vt:lpstr>
      <vt:lpstr>Hvenær á að byrja á fastri fæðu?</vt:lpstr>
      <vt:lpstr>Önnur þroskamerki </vt:lpstr>
      <vt:lpstr>Responsive feeding </vt:lpstr>
      <vt:lpstr>Barnið gefur til kynna hungur og seddu</vt:lpstr>
      <vt:lpstr>Snemmbúið upphaf fastrar fæðu →fyrir 4 mánaða aldur </vt:lpstr>
      <vt:lpstr>Síðbúið upphaf fastrar fæðu →eftir 6 mánaða aldur </vt:lpstr>
      <vt:lpstr>Almennar leiðbeiningar</vt:lpstr>
      <vt:lpstr>Fyrstu máltíðirnar</vt:lpstr>
      <vt:lpstr>Innihaldið</vt:lpstr>
      <vt:lpstr>Nokkur atriði um ungbarnagraut</vt:lpstr>
      <vt:lpstr>Innihaldið frh.</vt:lpstr>
      <vt:lpstr>Matarvenjur</vt:lpstr>
      <vt:lpstr>Heimagerður matur</vt:lpstr>
      <vt:lpstr>Öryggisatriði</vt:lpstr>
      <vt:lpstr>Ofnæmi – Börn í áhættuhóp</vt:lpstr>
      <vt:lpstr>Niðurstaða varðandi ofnæmisvalda</vt:lpstr>
      <vt:lpstr>Ráðlögð aðferð við innleiðingu ofnæmisvalda</vt:lpstr>
      <vt:lpstr>Ráðlögð aðferð við innleiðingu ofnæmisvalda frh.</vt:lpstr>
      <vt:lpstr>Fæða sem ber að varast hjá yngri en 12 mánaða</vt:lpstr>
      <vt:lpstr>Fæða sem ber að forðast í miklu magni</vt:lpstr>
      <vt:lpstr>Annað sem er vert að varast</vt:lpstr>
      <vt:lpstr>Fyrir áhugasama</vt:lpstr>
      <vt:lpstr>Heimildir</vt:lpstr>
      <vt:lpstr>“Dirty dozen“</vt:lpstr>
      <vt:lpstr>“Clean fifteen“</vt:lpstr>
      <vt:lpstr>Hver er ákjósanleg fyrsta fæða?</vt:lpstr>
      <vt:lpstr>Orkuþörf ungbarna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Næring barna á öllum aldri</dc:title>
  <dc:creator>Thor Magnusson</dc:creator>
  <cp:lastModifiedBy>johannap</cp:lastModifiedBy>
  <cp:revision>122</cp:revision>
  <dcterms:created xsi:type="dcterms:W3CDTF">2021-08-09T11:40:43Z</dcterms:created>
  <dcterms:modified xsi:type="dcterms:W3CDTF">2021-09-16T07:43:37Z</dcterms:modified>
</cp:coreProperties>
</file>